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56" r:id="rId2"/>
    <p:sldId id="268" r:id="rId3"/>
    <p:sldId id="258" r:id="rId4"/>
    <p:sldId id="257" r:id="rId5"/>
    <p:sldId id="259" r:id="rId6"/>
    <p:sldId id="260" r:id="rId7"/>
    <p:sldId id="267" r:id="rId8"/>
    <p:sldId id="266" r:id="rId9"/>
    <p:sldId id="261" r:id="rId10"/>
    <p:sldId id="262"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856FCF-0079-4454-A6B2-AE6A13CE0DBB}" v="14" dt="2025-11-04T00:08:16.731"/>
    <p1510:client id="{650F51CB-5EBD-2692-3FD5-DDD015ED8E8C}" v="40" dt="2025-11-03T19:10:17.368"/>
    <p1510:client id="{9B645DED-C78C-4D52-A808-CA51A90C565C}" v="12" dt="2025-11-04T15:54:27.150"/>
    <p1510:client id="{B839E0A1-E2C0-40F9-891E-DEF41247E4B0}" v="165" dt="2025-11-03T21:40:51.7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yon, Maggie (lyonme)" userId="ba79c7f0-9fd7-48a4-9ace-8081b46ecbe4" providerId="ADAL" clId="{057D5861-7187-4D40-BF04-51F3F54FCEB1}"/>
    <pc:docChg chg="modSld">
      <pc:chgData name="Lyon, Maggie (lyonme)" userId="ba79c7f0-9fd7-48a4-9ace-8081b46ecbe4" providerId="ADAL" clId="{057D5861-7187-4D40-BF04-51F3F54FCEB1}" dt="2025-11-04T03:23:38.358" v="5" actId="1076"/>
      <pc:docMkLst>
        <pc:docMk/>
      </pc:docMkLst>
      <pc:sldChg chg="modSp mod">
        <pc:chgData name="Lyon, Maggie (lyonme)" userId="ba79c7f0-9fd7-48a4-9ace-8081b46ecbe4" providerId="ADAL" clId="{057D5861-7187-4D40-BF04-51F3F54FCEB1}" dt="2025-11-04T03:13:36.517" v="1" actId="1076"/>
        <pc:sldMkLst>
          <pc:docMk/>
          <pc:sldMk cId="109857222" sldId="256"/>
        </pc:sldMkLst>
        <pc:picChg chg="mod">
          <ac:chgData name="Lyon, Maggie (lyonme)" userId="ba79c7f0-9fd7-48a4-9ace-8081b46ecbe4" providerId="ADAL" clId="{057D5861-7187-4D40-BF04-51F3F54FCEB1}" dt="2025-11-04T03:13:36.517" v="1" actId="1076"/>
          <ac:picMkLst>
            <pc:docMk/>
            <pc:sldMk cId="109857222" sldId="256"/>
            <ac:picMk id="4" creationId="{FE6CD5B4-2D5B-D6B5-D2F4-806ED7A8ED69}"/>
          </ac:picMkLst>
        </pc:picChg>
      </pc:sldChg>
      <pc:sldChg chg="modSp mod">
        <pc:chgData name="Lyon, Maggie (lyonme)" userId="ba79c7f0-9fd7-48a4-9ace-8081b46ecbe4" providerId="ADAL" clId="{057D5861-7187-4D40-BF04-51F3F54FCEB1}" dt="2025-11-04T03:22:10.386" v="3" actId="1076"/>
        <pc:sldMkLst>
          <pc:docMk/>
          <pc:sldMk cId="1818201816" sldId="257"/>
        </pc:sldMkLst>
        <pc:picChg chg="mod">
          <ac:chgData name="Lyon, Maggie (lyonme)" userId="ba79c7f0-9fd7-48a4-9ace-8081b46ecbe4" providerId="ADAL" clId="{057D5861-7187-4D40-BF04-51F3F54FCEB1}" dt="2025-11-04T03:22:10.386" v="3" actId="1076"/>
          <ac:picMkLst>
            <pc:docMk/>
            <pc:sldMk cId="1818201816" sldId="257"/>
            <ac:picMk id="4" creationId="{5D5307B2-D33D-015E-59C5-9AA26B2FAAA9}"/>
          </ac:picMkLst>
        </pc:picChg>
      </pc:sldChg>
      <pc:sldChg chg="modSp mod">
        <pc:chgData name="Lyon, Maggie (lyonme)" userId="ba79c7f0-9fd7-48a4-9ace-8081b46ecbe4" providerId="ADAL" clId="{057D5861-7187-4D40-BF04-51F3F54FCEB1}" dt="2025-11-04T03:22:16.031" v="4" actId="1076"/>
        <pc:sldMkLst>
          <pc:docMk/>
          <pc:sldMk cId="3828963020" sldId="258"/>
        </pc:sldMkLst>
        <pc:picChg chg="mod">
          <ac:chgData name="Lyon, Maggie (lyonme)" userId="ba79c7f0-9fd7-48a4-9ace-8081b46ecbe4" providerId="ADAL" clId="{057D5861-7187-4D40-BF04-51F3F54FCEB1}" dt="2025-11-04T03:22:16.031" v="4" actId="1076"/>
          <ac:picMkLst>
            <pc:docMk/>
            <pc:sldMk cId="3828963020" sldId="258"/>
            <ac:picMk id="7" creationId="{948D10AA-C51F-AE79-F331-7BE3937163B7}"/>
          </ac:picMkLst>
        </pc:picChg>
      </pc:sldChg>
      <pc:sldChg chg="modSp mod">
        <pc:chgData name="Lyon, Maggie (lyonme)" userId="ba79c7f0-9fd7-48a4-9ace-8081b46ecbe4" providerId="ADAL" clId="{057D5861-7187-4D40-BF04-51F3F54FCEB1}" dt="2025-11-04T03:23:38.358" v="5" actId="1076"/>
        <pc:sldMkLst>
          <pc:docMk/>
          <pc:sldMk cId="2243681374" sldId="259"/>
        </pc:sldMkLst>
        <pc:picChg chg="mod">
          <ac:chgData name="Lyon, Maggie (lyonme)" userId="ba79c7f0-9fd7-48a4-9ace-8081b46ecbe4" providerId="ADAL" clId="{057D5861-7187-4D40-BF04-51F3F54FCEB1}" dt="2025-11-04T03:23:38.358" v="5" actId="1076"/>
          <ac:picMkLst>
            <pc:docMk/>
            <pc:sldMk cId="2243681374" sldId="259"/>
            <ac:picMk id="7" creationId="{3D9AA500-4CA2-9432-222F-1C50E5116BEC}"/>
          </ac:picMkLst>
        </pc:picChg>
      </pc:sldChg>
      <pc:sldChg chg="modSp mod">
        <pc:chgData name="Lyon, Maggie (lyonme)" userId="ba79c7f0-9fd7-48a4-9ace-8081b46ecbe4" providerId="ADAL" clId="{057D5861-7187-4D40-BF04-51F3F54FCEB1}" dt="2025-11-04T03:19:05.712" v="2" actId="1076"/>
        <pc:sldMkLst>
          <pc:docMk/>
          <pc:sldMk cId="434886174" sldId="268"/>
        </pc:sldMkLst>
        <pc:picChg chg="mod">
          <ac:chgData name="Lyon, Maggie (lyonme)" userId="ba79c7f0-9fd7-48a4-9ace-8081b46ecbe4" providerId="ADAL" clId="{057D5861-7187-4D40-BF04-51F3F54FCEB1}" dt="2025-11-04T03:19:05.712" v="2" actId="1076"/>
          <ac:picMkLst>
            <pc:docMk/>
            <pc:sldMk cId="434886174" sldId="268"/>
            <ac:picMk id="10" creationId="{7261AF56-3CC9-0964-F75F-8C392CFE07A4}"/>
          </ac:picMkLst>
        </pc:picChg>
      </pc:sldChg>
    </pc:docChg>
  </pc:docChgLst>
  <pc:docChgLst>
    <pc:chgData name="Chu, Kevin (chukv)" userId="S::chukv@mail.uc.edu::6222f9ad-206c-46e7-9fb4-39d47567871c" providerId="AD" clId="Web-{650F51CB-5EBD-2692-3FD5-DDD015ED8E8C}"/>
    <pc:docChg chg="modSld">
      <pc:chgData name="Chu, Kevin (chukv)" userId="S::chukv@mail.uc.edu::6222f9ad-206c-46e7-9fb4-39d47567871c" providerId="AD" clId="Web-{650F51CB-5EBD-2692-3FD5-DDD015ED8E8C}" dt="2025-11-03T19:10:16.306" v="33" actId="20577"/>
      <pc:docMkLst>
        <pc:docMk/>
      </pc:docMkLst>
      <pc:sldChg chg="modSp">
        <pc:chgData name="Chu, Kevin (chukv)" userId="S::chukv@mail.uc.edu::6222f9ad-206c-46e7-9fb4-39d47567871c" providerId="AD" clId="Web-{650F51CB-5EBD-2692-3FD5-DDD015ED8E8C}" dt="2025-11-03T19:10:06.696" v="20" actId="20577"/>
        <pc:sldMkLst>
          <pc:docMk/>
          <pc:sldMk cId="3297974324" sldId="260"/>
        </pc:sldMkLst>
        <pc:spChg chg="mod">
          <ac:chgData name="Chu, Kevin (chukv)" userId="S::chukv@mail.uc.edu::6222f9ad-206c-46e7-9fb4-39d47567871c" providerId="AD" clId="Web-{650F51CB-5EBD-2692-3FD5-DDD015ED8E8C}" dt="2025-11-03T19:10:06.696" v="20" actId="20577"/>
          <ac:spMkLst>
            <pc:docMk/>
            <pc:sldMk cId="3297974324" sldId="260"/>
            <ac:spMk id="2" creationId="{EA180CC5-9DD1-F96F-560D-39F1C2E41E16}"/>
          </ac:spMkLst>
        </pc:spChg>
      </pc:sldChg>
      <pc:sldChg chg="modSp">
        <pc:chgData name="Chu, Kevin (chukv)" userId="S::chukv@mail.uc.edu::6222f9ad-206c-46e7-9fb4-39d47567871c" providerId="AD" clId="Web-{650F51CB-5EBD-2692-3FD5-DDD015ED8E8C}" dt="2025-11-03T19:10:16.306" v="33" actId="20577"/>
        <pc:sldMkLst>
          <pc:docMk/>
          <pc:sldMk cId="1723788809" sldId="266"/>
        </pc:sldMkLst>
        <pc:spChg chg="mod">
          <ac:chgData name="Chu, Kevin (chukv)" userId="S::chukv@mail.uc.edu::6222f9ad-206c-46e7-9fb4-39d47567871c" providerId="AD" clId="Web-{650F51CB-5EBD-2692-3FD5-DDD015ED8E8C}" dt="2025-11-03T19:10:16.306" v="33" actId="20577"/>
          <ac:spMkLst>
            <pc:docMk/>
            <pc:sldMk cId="1723788809" sldId="266"/>
            <ac:spMk id="2" creationId="{9B3B2F5B-4CB6-CC2D-9BB7-1A4005108A72}"/>
          </ac:spMkLst>
        </pc:spChg>
      </pc:sldChg>
      <pc:sldChg chg="modSp">
        <pc:chgData name="Chu, Kevin (chukv)" userId="S::chukv@mail.uc.edu::6222f9ad-206c-46e7-9fb4-39d47567871c" providerId="AD" clId="Web-{650F51CB-5EBD-2692-3FD5-DDD015ED8E8C}" dt="2025-11-03T19:10:10.571" v="21" actId="20577"/>
        <pc:sldMkLst>
          <pc:docMk/>
          <pc:sldMk cId="3886170946" sldId="267"/>
        </pc:sldMkLst>
        <pc:spChg chg="mod">
          <ac:chgData name="Chu, Kevin (chukv)" userId="S::chukv@mail.uc.edu::6222f9ad-206c-46e7-9fb4-39d47567871c" providerId="AD" clId="Web-{650F51CB-5EBD-2692-3FD5-DDD015ED8E8C}" dt="2025-11-03T19:10:10.571" v="21" actId="20577"/>
          <ac:spMkLst>
            <pc:docMk/>
            <pc:sldMk cId="3886170946" sldId="267"/>
            <ac:spMk id="2" creationId="{DFFAD578-BC64-6171-F8F7-4EC6B86492E8}"/>
          </ac:spMkLst>
        </pc:spChg>
      </pc:sldChg>
    </pc:docChg>
  </pc:docChgLst>
  <pc:docChgLst>
    <pc:chgData name="Lyon, Maggie (lyonme)" userId="S::lyonme@mail.uc.edu::ba79c7f0-9fd7-48a4-9ace-8081b46ecbe4" providerId="AD" clId="Web-{83DC4A81-D13F-698E-B505-11D08A380A98}"/>
    <pc:docChg chg="modSld">
      <pc:chgData name="Lyon, Maggie (lyonme)" userId="S::lyonme@mail.uc.edu::ba79c7f0-9fd7-48a4-9ace-8081b46ecbe4" providerId="AD" clId="Web-{83DC4A81-D13F-698E-B505-11D08A380A98}" dt="2025-10-30T13:53:07.195" v="909" actId="20577"/>
      <pc:docMkLst>
        <pc:docMk/>
      </pc:docMkLst>
      <pc:sldChg chg="modSp">
        <pc:chgData name="Lyon, Maggie (lyonme)" userId="S::lyonme@mail.uc.edu::ba79c7f0-9fd7-48a4-9ace-8081b46ecbe4" providerId="AD" clId="Web-{83DC4A81-D13F-698E-B505-11D08A380A98}" dt="2025-10-30T13:43:12.638" v="610" actId="20577"/>
        <pc:sldMkLst>
          <pc:docMk/>
          <pc:sldMk cId="1818201816" sldId="257"/>
        </pc:sldMkLst>
        <pc:spChg chg="mod">
          <ac:chgData name="Lyon, Maggie (lyonme)" userId="S::lyonme@mail.uc.edu::ba79c7f0-9fd7-48a4-9ace-8081b46ecbe4" providerId="AD" clId="Web-{83DC4A81-D13F-698E-B505-11D08A380A98}" dt="2025-10-30T13:43:12.638" v="610" actId="20577"/>
          <ac:spMkLst>
            <pc:docMk/>
            <pc:sldMk cId="1818201816" sldId="257"/>
            <ac:spMk id="3" creationId="{6448C59C-6D1A-CB68-285A-F11B0E320CBD}"/>
          </ac:spMkLst>
        </pc:spChg>
      </pc:sldChg>
      <pc:sldChg chg="modSp">
        <pc:chgData name="Lyon, Maggie (lyonme)" userId="S::lyonme@mail.uc.edu::ba79c7f0-9fd7-48a4-9ace-8081b46ecbe4" providerId="AD" clId="Web-{83DC4A81-D13F-698E-B505-11D08A380A98}" dt="2025-10-30T13:50:53.242" v="767" actId="20577"/>
        <pc:sldMkLst>
          <pc:docMk/>
          <pc:sldMk cId="3828963020" sldId="258"/>
        </pc:sldMkLst>
        <pc:spChg chg="mod">
          <ac:chgData name="Lyon, Maggie (lyonme)" userId="S::lyonme@mail.uc.edu::ba79c7f0-9fd7-48a4-9ace-8081b46ecbe4" providerId="AD" clId="Web-{83DC4A81-D13F-698E-B505-11D08A380A98}" dt="2025-10-30T13:50:53.242" v="767" actId="20577"/>
          <ac:spMkLst>
            <pc:docMk/>
            <pc:sldMk cId="3828963020" sldId="258"/>
            <ac:spMk id="3" creationId="{BE3BD21C-1704-ED8A-D38E-C6A89A10B426}"/>
          </ac:spMkLst>
        </pc:spChg>
      </pc:sldChg>
      <pc:sldChg chg="modSp">
        <pc:chgData name="Lyon, Maggie (lyonme)" userId="S::lyonme@mail.uc.edu::ba79c7f0-9fd7-48a4-9ace-8081b46ecbe4" providerId="AD" clId="Web-{83DC4A81-D13F-698E-B505-11D08A380A98}" dt="2025-10-30T13:53:07.195" v="909" actId="20577"/>
        <pc:sldMkLst>
          <pc:docMk/>
          <pc:sldMk cId="2192073010" sldId="261"/>
        </pc:sldMkLst>
        <pc:spChg chg="mod">
          <ac:chgData name="Lyon, Maggie (lyonme)" userId="S::lyonme@mail.uc.edu::ba79c7f0-9fd7-48a4-9ace-8081b46ecbe4" providerId="AD" clId="Web-{83DC4A81-D13F-698E-B505-11D08A380A98}" dt="2025-10-30T13:53:07.195" v="909" actId="20577"/>
          <ac:spMkLst>
            <pc:docMk/>
            <pc:sldMk cId="2192073010" sldId="261"/>
            <ac:spMk id="3" creationId="{3F59985E-2CAA-4A59-3860-02374CF30109}"/>
          </ac:spMkLst>
        </pc:spChg>
      </pc:sldChg>
      <pc:sldChg chg="modSp">
        <pc:chgData name="Lyon, Maggie (lyonme)" userId="S::lyonme@mail.uc.edu::ba79c7f0-9fd7-48a4-9ace-8081b46ecbe4" providerId="AD" clId="Web-{83DC4A81-D13F-698E-B505-11D08A380A98}" dt="2025-10-30T13:29:10.575" v="125" actId="20577"/>
        <pc:sldMkLst>
          <pc:docMk/>
          <pc:sldMk cId="48867493" sldId="262"/>
        </pc:sldMkLst>
        <pc:spChg chg="mod">
          <ac:chgData name="Lyon, Maggie (lyonme)" userId="S::lyonme@mail.uc.edu::ba79c7f0-9fd7-48a4-9ace-8081b46ecbe4" providerId="AD" clId="Web-{83DC4A81-D13F-698E-B505-11D08A380A98}" dt="2025-10-30T13:29:10.575" v="125" actId="20577"/>
          <ac:spMkLst>
            <pc:docMk/>
            <pc:sldMk cId="48867493" sldId="262"/>
            <ac:spMk id="3" creationId="{4DF9E7A3-2D3F-6FAF-D943-A05C9D703957}"/>
          </ac:spMkLst>
        </pc:spChg>
      </pc:sldChg>
      <pc:sldChg chg="modSp">
        <pc:chgData name="Lyon, Maggie (lyonme)" userId="S::lyonme@mail.uc.edu::ba79c7f0-9fd7-48a4-9ace-8081b46ecbe4" providerId="AD" clId="Web-{83DC4A81-D13F-698E-B505-11D08A380A98}" dt="2025-10-30T13:32:04.309" v="275" actId="20577"/>
        <pc:sldMkLst>
          <pc:docMk/>
          <pc:sldMk cId="2579883101" sldId="263"/>
        </pc:sldMkLst>
        <pc:spChg chg="mod">
          <ac:chgData name="Lyon, Maggie (lyonme)" userId="S::lyonme@mail.uc.edu::ba79c7f0-9fd7-48a4-9ace-8081b46ecbe4" providerId="AD" clId="Web-{83DC4A81-D13F-698E-B505-11D08A380A98}" dt="2025-10-30T13:32:04.309" v="275" actId="20577"/>
          <ac:spMkLst>
            <pc:docMk/>
            <pc:sldMk cId="2579883101" sldId="263"/>
            <ac:spMk id="3" creationId="{1AB950AF-124A-8D56-F505-B1F64F93CF8B}"/>
          </ac:spMkLst>
        </pc:spChg>
      </pc:sldChg>
      <pc:sldChg chg="modSp">
        <pc:chgData name="Lyon, Maggie (lyonme)" userId="S::lyonme@mail.uc.edu::ba79c7f0-9fd7-48a4-9ace-8081b46ecbe4" providerId="AD" clId="Web-{83DC4A81-D13F-698E-B505-11D08A380A98}" dt="2025-10-30T13:34:50.242" v="388" actId="20577"/>
        <pc:sldMkLst>
          <pc:docMk/>
          <pc:sldMk cId="1285017136" sldId="264"/>
        </pc:sldMkLst>
        <pc:spChg chg="mod">
          <ac:chgData name="Lyon, Maggie (lyonme)" userId="S::lyonme@mail.uc.edu::ba79c7f0-9fd7-48a4-9ace-8081b46ecbe4" providerId="AD" clId="Web-{83DC4A81-D13F-698E-B505-11D08A380A98}" dt="2025-10-30T13:34:50.242" v="388" actId="20577"/>
          <ac:spMkLst>
            <pc:docMk/>
            <pc:sldMk cId="1285017136" sldId="264"/>
            <ac:spMk id="3" creationId="{D3973B11-A844-E0AC-462A-040180E0D0D6}"/>
          </ac:spMkLst>
        </pc:spChg>
      </pc:sldChg>
      <pc:sldChg chg="modSp">
        <pc:chgData name="Lyon, Maggie (lyonme)" userId="S::lyonme@mail.uc.edu::ba79c7f0-9fd7-48a4-9ace-8081b46ecbe4" providerId="AD" clId="Web-{83DC4A81-D13F-698E-B505-11D08A380A98}" dt="2025-10-30T13:36:45.975" v="584" actId="20577"/>
        <pc:sldMkLst>
          <pc:docMk/>
          <pc:sldMk cId="2079008705" sldId="265"/>
        </pc:sldMkLst>
        <pc:spChg chg="mod">
          <ac:chgData name="Lyon, Maggie (lyonme)" userId="S::lyonme@mail.uc.edu::ba79c7f0-9fd7-48a4-9ace-8081b46ecbe4" providerId="AD" clId="Web-{83DC4A81-D13F-698E-B505-11D08A380A98}" dt="2025-10-30T13:36:45.975" v="584" actId="20577"/>
          <ac:spMkLst>
            <pc:docMk/>
            <pc:sldMk cId="2079008705" sldId="265"/>
            <ac:spMk id="3" creationId="{8577AECA-5471-3D4A-7FF4-07C4DD020135}"/>
          </ac:spMkLst>
        </pc:spChg>
      </pc:sldChg>
      <pc:sldChg chg="addSp modSp mod modClrScheme chgLayout">
        <pc:chgData name="Lyon, Maggie (lyonme)" userId="S::lyonme@mail.uc.edu::ba79c7f0-9fd7-48a4-9ace-8081b46ecbe4" providerId="AD" clId="Web-{83DC4A81-D13F-698E-B505-11D08A380A98}" dt="2025-10-30T13:49:33.899" v="710" actId="20577"/>
        <pc:sldMkLst>
          <pc:docMk/>
          <pc:sldMk cId="434886174" sldId="268"/>
        </pc:sldMkLst>
        <pc:spChg chg="mod ord">
          <ac:chgData name="Lyon, Maggie (lyonme)" userId="S::lyonme@mail.uc.edu::ba79c7f0-9fd7-48a4-9ace-8081b46ecbe4" providerId="AD" clId="Web-{83DC4A81-D13F-698E-B505-11D08A380A98}" dt="2025-10-30T13:45:05.636" v="614"/>
          <ac:spMkLst>
            <pc:docMk/>
            <pc:sldMk cId="434886174" sldId="268"/>
            <ac:spMk id="2" creationId="{5262DD14-E231-CE02-E0E7-79786E5A70BF}"/>
          </ac:spMkLst>
        </pc:spChg>
        <pc:spChg chg="mod ord">
          <ac:chgData name="Lyon, Maggie (lyonme)" userId="S::lyonme@mail.uc.edu::ba79c7f0-9fd7-48a4-9ace-8081b46ecbe4" providerId="AD" clId="Web-{83DC4A81-D13F-698E-B505-11D08A380A98}" dt="2025-10-30T13:49:33.899" v="710" actId="20577"/>
          <ac:spMkLst>
            <pc:docMk/>
            <pc:sldMk cId="434886174" sldId="268"/>
            <ac:spMk id="3" creationId="{B216936A-5855-ADC4-7C57-643C23894960}"/>
          </ac:spMkLst>
        </pc:spChg>
        <pc:spChg chg="mod ord">
          <ac:chgData name="Lyon, Maggie (lyonme)" userId="S::lyonme@mail.uc.edu::ba79c7f0-9fd7-48a4-9ace-8081b46ecbe4" providerId="AD" clId="Web-{83DC4A81-D13F-698E-B505-11D08A380A98}" dt="2025-10-30T13:45:05.636" v="614"/>
          <ac:spMkLst>
            <pc:docMk/>
            <pc:sldMk cId="434886174" sldId="268"/>
            <ac:spMk id="4" creationId="{AE3E8876-58FF-F279-D7D0-E085D2003F7A}"/>
          </ac:spMkLst>
        </pc:spChg>
        <pc:spChg chg="mod ord">
          <ac:chgData name="Lyon, Maggie (lyonme)" userId="S::lyonme@mail.uc.edu::ba79c7f0-9fd7-48a4-9ace-8081b46ecbe4" providerId="AD" clId="Web-{83DC4A81-D13F-698E-B505-11D08A380A98}" dt="2025-10-30T13:45:05.636" v="614"/>
          <ac:spMkLst>
            <pc:docMk/>
            <pc:sldMk cId="434886174" sldId="268"/>
            <ac:spMk id="5" creationId="{3B30827A-A669-A31C-6F90-DDA206EB5351}"/>
          </ac:spMkLst>
        </pc:spChg>
        <pc:spChg chg="mod ord">
          <ac:chgData name="Lyon, Maggie (lyonme)" userId="S::lyonme@mail.uc.edu::ba79c7f0-9fd7-48a4-9ace-8081b46ecbe4" providerId="AD" clId="Web-{83DC4A81-D13F-698E-B505-11D08A380A98}" dt="2025-10-30T13:45:05.636" v="614"/>
          <ac:spMkLst>
            <pc:docMk/>
            <pc:sldMk cId="434886174" sldId="268"/>
            <ac:spMk id="6" creationId="{E25CF806-32D9-EFB8-E0CE-4B75193EAEBF}"/>
          </ac:spMkLst>
        </pc:spChg>
        <pc:spChg chg="add mod ord">
          <ac:chgData name="Lyon, Maggie (lyonme)" userId="S::lyonme@mail.uc.edu::ba79c7f0-9fd7-48a4-9ace-8081b46ecbe4" providerId="AD" clId="Web-{83DC4A81-D13F-698E-B505-11D08A380A98}" dt="2025-10-30T13:45:09.198" v="615" actId="20577"/>
          <ac:spMkLst>
            <pc:docMk/>
            <pc:sldMk cId="434886174" sldId="268"/>
            <ac:spMk id="7" creationId="{BCDBE210-BAC7-3E6F-CA19-2470F3A9AD18}"/>
          </ac:spMkLst>
        </pc:spChg>
        <pc:spChg chg="add mod ord">
          <ac:chgData name="Lyon, Maggie (lyonme)" userId="S::lyonme@mail.uc.edu::ba79c7f0-9fd7-48a4-9ace-8081b46ecbe4" providerId="AD" clId="Web-{83DC4A81-D13F-698E-B505-11D08A380A98}" dt="2025-10-30T13:45:11.604" v="616" actId="20577"/>
          <ac:spMkLst>
            <pc:docMk/>
            <pc:sldMk cId="434886174" sldId="268"/>
            <ac:spMk id="8" creationId="{FC0D9A0F-FC2D-3B1D-D732-C020C61148C4}"/>
          </ac:spMkLst>
        </pc:spChg>
        <pc:spChg chg="add mod ord">
          <ac:chgData name="Lyon, Maggie (lyonme)" userId="S::lyonme@mail.uc.edu::ba79c7f0-9fd7-48a4-9ace-8081b46ecbe4" providerId="AD" clId="Web-{83DC4A81-D13F-698E-B505-11D08A380A98}" dt="2025-10-30T13:48:32.540" v="648" actId="20577"/>
          <ac:spMkLst>
            <pc:docMk/>
            <pc:sldMk cId="434886174" sldId="268"/>
            <ac:spMk id="9" creationId="{C47CF471-F9B6-1FDF-B5F1-5EBB1403C269}"/>
          </ac:spMkLst>
        </pc:spChg>
      </pc:sldChg>
    </pc:docChg>
  </pc:docChgLst>
  <pc:docChgLst>
    <pc:chgData name="Chu, Kevin (chukv)" userId="6222f9ad-206c-46e7-9fb4-39d47567871c" providerId="ADAL" clId="{0300C7DA-EA26-4F4A-ABA1-CB71FD420617}"/>
    <pc:docChg chg="modSld sldOrd">
      <pc:chgData name="Chu, Kevin (chukv)" userId="6222f9ad-206c-46e7-9fb4-39d47567871c" providerId="ADAL" clId="{0300C7DA-EA26-4F4A-ABA1-CB71FD420617}" dt="2025-11-04T00:08:16.731" v="20"/>
      <pc:docMkLst>
        <pc:docMk/>
      </pc:docMkLst>
      <pc:sldChg chg="addSp modSp">
        <pc:chgData name="Chu, Kevin (chukv)" userId="6222f9ad-206c-46e7-9fb4-39d47567871c" providerId="ADAL" clId="{0300C7DA-EA26-4F4A-ABA1-CB71FD420617}" dt="2025-11-03T23:58:37.324" v="2"/>
        <pc:sldMkLst>
          <pc:docMk/>
          <pc:sldMk cId="48867493" sldId="262"/>
        </pc:sldMkLst>
        <pc:picChg chg="add mod">
          <ac:chgData name="Chu, Kevin (chukv)" userId="6222f9ad-206c-46e7-9fb4-39d47567871c" providerId="ADAL" clId="{0300C7DA-EA26-4F4A-ABA1-CB71FD420617}" dt="2025-11-03T23:58:37.324" v="2"/>
          <ac:picMkLst>
            <pc:docMk/>
            <pc:sldMk cId="48867493" sldId="262"/>
            <ac:picMk id="10" creationId="{285097D7-F01D-4705-6016-34F6DCBDAA94}"/>
          </ac:picMkLst>
        </pc:picChg>
      </pc:sldChg>
      <pc:sldChg chg="addSp delSp modSp mod modTransition modAnim">
        <pc:chgData name="Chu, Kevin (chukv)" userId="6222f9ad-206c-46e7-9fb4-39d47567871c" providerId="ADAL" clId="{0300C7DA-EA26-4F4A-ABA1-CB71FD420617}" dt="2025-11-04T00:02:54.266" v="9"/>
        <pc:sldMkLst>
          <pc:docMk/>
          <pc:sldMk cId="2579883101" sldId="263"/>
        </pc:sldMkLst>
        <pc:picChg chg="add del mod">
          <ac:chgData name="Chu, Kevin (chukv)" userId="6222f9ad-206c-46e7-9fb4-39d47567871c" providerId="ADAL" clId="{0300C7DA-EA26-4F4A-ABA1-CB71FD420617}" dt="2025-11-04T00:00:41.405" v="5"/>
          <ac:picMkLst>
            <pc:docMk/>
            <pc:sldMk cId="2579883101" sldId="263"/>
            <ac:picMk id="13" creationId="{787BD967-2DF9-D660-985C-2F4AC07FDD0A}"/>
          </ac:picMkLst>
        </pc:picChg>
        <pc:picChg chg="add del mod ord">
          <ac:chgData name="Chu, Kevin (chukv)" userId="6222f9ad-206c-46e7-9fb4-39d47567871c" providerId="ADAL" clId="{0300C7DA-EA26-4F4A-ABA1-CB71FD420617}" dt="2025-11-04T00:01:17.873" v="6"/>
          <ac:picMkLst>
            <pc:docMk/>
            <pc:sldMk cId="2579883101" sldId="263"/>
            <ac:picMk id="16" creationId="{ED14304B-E40C-551C-9D58-5E2BC627D733}"/>
          </ac:picMkLst>
        </pc:picChg>
        <pc:picChg chg="add del mod">
          <ac:chgData name="Chu, Kevin (chukv)" userId="6222f9ad-206c-46e7-9fb4-39d47567871c" providerId="ADAL" clId="{0300C7DA-EA26-4F4A-ABA1-CB71FD420617}" dt="2025-11-04T00:02:22.140" v="8"/>
          <ac:picMkLst>
            <pc:docMk/>
            <pc:sldMk cId="2579883101" sldId="263"/>
            <ac:picMk id="17" creationId="{F3ACC2AE-5203-BA2A-5E6D-246CF8F8A556}"/>
          </ac:picMkLst>
        </pc:picChg>
        <pc:picChg chg="add del mod ord">
          <ac:chgData name="Chu, Kevin (chukv)" userId="6222f9ad-206c-46e7-9fb4-39d47567871c" providerId="ADAL" clId="{0300C7DA-EA26-4F4A-ABA1-CB71FD420617}" dt="2025-11-04T00:02:54.266" v="9"/>
          <ac:picMkLst>
            <pc:docMk/>
            <pc:sldMk cId="2579883101" sldId="263"/>
            <ac:picMk id="22" creationId="{09CB459A-A13E-6262-100B-B2326E782A55}"/>
          </ac:picMkLst>
        </pc:picChg>
        <pc:picChg chg="add mod">
          <ac:chgData name="Chu, Kevin (chukv)" userId="6222f9ad-206c-46e7-9fb4-39d47567871c" providerId="ADAL" clId="{0300C7DA-EA26-4F4A-ABA1-CB71FD420617}" dt="2025-11-04T00:02:54.266" v="9"/>
          <ac:picMkLst>
            <pc:docMk/>
            <pc:sldMk cId="2579883101" sldId="263"/>
            <ac:picMk id="23" creationId="{D58A1D25-22CD-5109-E4B0-0B8BBB9A7E3E}"/>
          </ac:picMkLst>
        </pc:picChg>
      </pc:sldChg>
      <pc:sldChg chg="addSp delSp modSp mod modTransition modAnim">
        <pc:chgData name="Chu, Kevin (chukv)" userId="6222f9ad-206c-46e7-9fb4-39d47567871c" providerId="ADAL" clId="{0300C7DA-EA26-4F4A-ABA1-CB71FD420617}" dt="2025-11-04T00:05:59.079" v="14"/>
        <pc:sldMkLst>
          <pc:docMk/>
          <pc:sldMk cId="1285017136" sldId="264"/>
        </pc:sldMkLst>
        <pc:picChg chg="add del mod">
          <ac:chgData name="Chu, Kevin (chukv)" userId="6222f9ad-206c-46e7-9fb4-39d47567871c" providerId="ADAL" clId="{0300C7DA-EA26-4F4A-ABA1-CB71FD420617}" dt="2025-11-04T00:05:10.459" v="13"/>
          <ac:picMkLst>
            <pc:docMk/>
            <pc:sldMk cId="1285017136" sldId="264"/>
            <ac:picMk id="19" creationId="{C21330C5-2E85-4269-8CE1-2868795E307D}"/>
          </ac:picMkLst>
        </pc:picChg>
        <pc:picChg chg="add del mod ord">
          <ac:chgData name="Chu, Kevin (chukv)" userId="6222f9ad-206c-46e7-9fb4-39d47567871c" providerId="ADAL" clId="{0300C7DA-EA26-4F4A-ABA1-CB71FD420617}" dt="2025-11-04T00:05:59.079" v="14"/>
          <ac:picMkLst>
            <pc:docMk/>
            <pc:sldMk cId="1285017136" sldId="264"/>
            <ac:picMk id="22" creationId="{CBA26A2A-4319-3B98-9ED7-3BFA069A3C17}"/>
          </ac:picMkLst>
        </pc:picChg>
        <pc:picChg chg="add mod">
          <ac:chgData name="Chu, Kevin (chukv)" userId="6222f9ad-206c-46e7-9fb4-39d47567871c" providerId="ADAL" clId="{0300C7DA-EA26-4F4A-ABA1-CB71FD420617}" dt="2025-11-04T00:05:59.079" v="14"/>
          <ac:picMkLst>
            <pc:docMk/>
            <pc:sldMk cId="1285017136" sldId="264"/>
            <ac:picMk id="23" creationId="{9B673854-A190-D23D-6BFD-695E803BF9A1}"/>
          </ac:picMkLst>
        </pc:picChg>
      </pc:sldChg>
      <pc:sldChg chg="addSp delSp modSp mod modTransition modAnim">
        <pc:chgData name="Chu, Kevin (chukv)" userId="6222f9ad-206c-46e7-9fb4-39d47567871c" providerId="ADAL" clId="{0300C7DA-EA26-4F4A-ABA1-CB71FD420617}" dt="2025-11-04T00:08:16.731" v="20"/>
        <pc:sldMkLst>
          <pc:docMk/>
          <pc:sldMk cId="2079008705" sldId="265"/>
        </pc:sldMkLst>
        <pc:picChg chg="add del mod">
          <ac:chgData name="Chu, Kevin (chukv)" userId="6222f9ad-206c-46e7-9fb4-39d47567871c" providerId="ADAL" clId="{0300C7DA-EA26-4F4A-ABA1-CB71FD420617}" dt="2025-11-04T00:07:01.555" v="16"/>
          <ac:picMkLst>
            <pc:docMk/>
            <pc:sldMk cId="2079008705" sldId="265"/>
            <ac:picMk id="10" creationId="{1B6677C8-C16A-8264-45AB-33071FBF1B94}"/>
          </ac:picMkLst>
        </pc:picChg>
        <pc:picChg chg="add del mod ord">
          <ac:chgData name="Chu, Kevin (chukv)" userId="6222f9ad-206c-46e7-9fb4-39d47567871c" providerId="ADAL" clId="{0300C7DA-EA26-4F4A-ABA1-CB71FD420617}" dt="2025-11-04T00:07:32.243" v="17"/>
          <ac:picMkLst>
            <pc:docMk/>
            <pc:sldMk cId="2079008705" sldId="265"/>
            <ac:picMk id="16" creationId="{59CBC49C-BFCE-3320-AFD6-E153892DD957}"/>
          </ac:picMkLst>
        </pc:picChg>
        <pc:picChg chg="add del mod">
          <ac:chgData name="Chu, Kevin (chukv)" userId="6222f9ad-206c-46e7-9fb4-39d47567871c" providerId="ADAL" clId="{0300C7DA-EA26-4F4A-ABA1-CB71FD420617}" dt="2025-11-04T00:07:40.889" v="19"/>
          <ac:picMkLst>
            <pc:docMk/>
            <pc:sldMk cId="2079008705" sldId="265"/>
            <ac:picMk id="17" creationId="{6E131A5D-5A50-E7C6-2372-1FDB06B2F60D}"/>
          </ac:picMkLst>
        </pc:picChg>
        <pc:picChg chg="add del mod ord">
          <ac:chgData name="Chu, Kevin (chukv)" userId="6222f9ad-206c-46e7-9fb4-39d47567871c" providerId="ADAL" clId="{0300C7DA-EA26-4F4A-ABA1-CB71FD420617}" dt="2025-11-04T00:08:16.731" v="20"/>
          <ac:picMkLst>
            <pc:docMk/>
            <pc:sldMk cId="2079008705" sldId="265"/>
            <ac:picMk id="20" creationId="{990F0077-6476-4D64-AAFE-3B64BC9608EA}"/>
          </ac:picMkLst>
        </pc:picChg>
        <pc:picChg chg="add mod">
          <ac:chgData name="Chu, Kevin (chukv)" userId="6222f9ad-206c-46e7-9fb4-39d47567871c" providerId="ADAL" clId="{0300C7DA-EA26-4F4A-ABA1-CB71FD420617}" dt="2025-11-04T00:08:16.731" v="20"/>
          <ac:picMkLst>
            <pc:docMk/>
            <pc:sldMk cId="2079008705" sldId="265"/>
            <ac:picMk id="21" creationId="{D7647820-B4AD-A8C4-5F0E-8EE4BE749518}"/>
          </ac:picMkLst>
        </pc:picChg>
      </pc:sldChg>
      <pc:sldChg chg="ord">
        <pc:chgData name="Chu, Kevin (chukv)" userId="6222f9ad-206c-46e7-9fb4-39d47567871c" providerId="ADAL" clId="{0300C7DA-EA26-4F4A-ABA1-CB71FD420617}" dt="2025-11-03T23:50:05.612" v="1"/>
        <pc:sldMkLst>
          <pc:docMk/>
          <pc:sldMk cId="1723788809" sldId="266"/>
        </pc:sldMkLst>
      </pc:sldChg>
    </pc:docChg>
  </pc:docChgLst>
  <pc:docChgLst>
    <pc:chgData name="Lyon, Maggie (lyonme)" userId="S::lyonme@mail.uc.edu::ba79c7f0-9fd7-48a4-9ace-8081b46ecbe4" providerId="AD" clId="Web-{1B3B48C2-AA96-5AE3-4725-4B28AC45503B}"/>
    <pc:docChg chg="mod addSld modSld sldOrd addMainMaster delMainMaster">
      <pc:chgData name="Lyon, Maggie (lyonme)" userId="S::lyonme@mail.uc.edu::ba79c7f0-9fd7-48a4-9ace-8081b46ecbe4" providerId="AD" clId="Web-{1B3B48C2-AA96-5AE3-4725-4B28AC45503B}" dt="2025-10-28T20:53:25.367" v="434" actId="20577"/>
      <pc:docMkLst>
        <pc:docMk/>
      </pc:docMkLst>
      <pc:sldChg chg="modSp mod modClrScheme chgLayout">
        <pc:chgData name="Lyon, Maggie (lyonme)" userId="S::lyonme@mail.uc.edu::ba79c7f0-9fd7-48a4-9ace-8081b46ecbe4" providerId="AD" clId="Web-{1B3B48C2-AA96-5AE3-4725-4B28AC45503B}" dt="2025-10-28T20:47:51.854" v="319" actId="20577"/>
        <pc:sldMkLst>
          <pc:docMk/>
          <pc:sldMk cId="109857222" sldId="256"/>
        </pc:sldMkLst>
        <pc:spChg chg="mod ord">
          <ac:chgData name="Lyon, Maggie (lyonme)" userId="S::lyonme@mail.uc.edu::ba79c7f0-9fd7-48a4-9ace-8081b46ecbe4" providerId="AD" clId="Web-{1B3B48C2-AA96-5AE3-4725-4B28AC45503B}" dt="2025-10-28T20:47:41.354" v="299" actId="20577"/>
          <ac:spMkLst>
            <pc:docMk/>
            <pc:sldMk cId="109857222" sldId="256"/>
            <ac:spMk id="2" creationId="{00000000-0000-0000-0000-000000000000}"/>
          </ac:spMkLst>
        </pc:spChg>
        <pc:spChg chg="mod ord">
          <ac:chgData name="Lyon, Maggie (lyonme)" userId="S::lyonme@mail.uc.edu::ba79c7f0-9fd7-48a4-9ace-8081b46ecbe4" providerId="AD" clId="Web-{1B3B48C2-AA96-5AE3-4725-4B28AC45503B}" dt="2025-10-28T20:47:51.854" v="319" actId="20577"/>
          <ac:spMkLst>
            <pc:docMk/>
            <pc:sldMk cId="109857222" sldId="256"/>
            <ac:spMk id="3" creationId="{00000000-0000-0000-0000-000000000000}"/>
          </ac:spMkLst>
        </pc:spChg>
      </pc:sldChg>
      <pc:sldChg chg="modSp new mod modClrScheme chgLayout">
        <pc:chgData name="Lyon, Maggie (lyonme)" userId="S::lyonme@mail.uc.edu::ba79c7f0-9fd7-48a4-9ace-8081b46ecbe4" providerId="AD" clId="Web-{1B3B48C2-AA96-5AE3-4725-4B28AC45503B}" dt="2025-10-28T20:26:07.864" v="134" actId="20577"/>
        <pc:sldMkLst>
          <pc:docMk/>
          <pc:sldMk cId="1818201816" sldId="257"/>
        </pc:sldMkLst>
        <pc:spChg chg="mod ord">
          <ac:chgData name="Lyon, Maggie (lyonme)" userId="S::lyonme@mail.uc.edu::ba79c7f0-9fd7-48a4-9ace-8081b46ecbe4" providerId="AD" clId="Web-{1B3B48C2-AA96-5AE3-4725-4B28AC45503B}" dt="2025-10-28T20:26:07.864" v="134" actId="20577"/>
          <ac:spMkLst>
            <pc:docMk/>
            <pc:sldMk cId="1818201816" sldId="257"/>
            <ac:spMk id="2" creationId="{DA23E182-7D99-3629-CCE2-0A29C5DD2A06}"/>
          </ac:spMkLst>
        </pc:spChg>
        <pc:spChg chg="mod ord">
          <ac:chgData name="Lyon, Maggie (lyonme)" userId="S::lyonme@mail.uc.edu::ba79c7f0-9fd7-48a4-9ace-8081b46ecbe4" providerId="AD" clId="Web-{1B3B48C2-AA96-5AE3-4725-4B28AC45503B}" dt="2025-10-28T20:19:36.508" v="4"/>
          <ac:spMkLst>
            <pc:docMk/>
            <pc:sldMk cId="1818201816" sldId="257"/>
            <ac:spMk id="3" creationId="{6448C59C-6D1A-CB68-285A-F11B0E320CBD}"/>
          </ac:spMkLst>
        </pc:spChg>
      </pc:sldChg>
      <pc:sldChg chg="modSp new ord">
        <pc:chgData name="Lyon, Maggie (lyonme)" userId="S::lyonme@mail.uc.edu::ba79c7f0-9fd7-48a4-9ace-8081b46ecbe4" providerId="AD" clId="Web-{1B3B48C2-AA96-5AE3-4725-4B28AC45503B}" dt="2025-10-28T20:44:29.559" v="283" actId="20577"/>
        <pc:sldMkLst>
          <pc:docMk/>
          <pc:sldMk cId="3828963020" sldId="258"/>
        </pc:sldMkLst>
        <pc:spChg chg="mod">
          <ac:chgData name="Lyon, Maggie (lyonme)" userId="S::lyonme@mail.uc.edu::ba79c7f0-9fd7-48a4-9ace-8081b46ecbe4" providerId="AD" clId="Web-{1B3B48C2-AA96-5AE3-4725-4B28AC45503B}" dt="2025-10-28T20:29:31.660" v="202" actId="1076"/>
          <ac:spMkLst>
            <pc:docMk/>
            <pc:sldMk cId="3828963020" sldId="258"/>
            <ac:spMk id="2" creationId="{C884A56A-B503-5E77-BAA4-325AADD693B6}"/>
          </ac:spMkLst>
        </pc:spChg>
        <pc:spChg chg="mod">
          <ac:chgData name="Lyon, Maggie (lyonme)" userId="S::lyonme@mail.uc.edu::ba79c7f0-9fd7-48a4-9ace-8081b46ecbe4" providerId="AD" clId="Web-{1B3B48C2-AA96-5AE3-4725-4B28AC45503B}" dt="2025-10-28T20:44:29.559" v="283" actId="20577"/>
          <ac:spMkLst>
            <pc:docMk/>
            <pc:sldMk cId="3828963020" sldId="258"/>
            <ac:spMk id="3" creationId="{BE3BD21C-1704-ED8A-D38E-C6A89A10B426}"/>
          </ac:spMkLst>
        </pc:spChg>
      </pc:sldChg>
      <pc:sldChg chg="modSp new">
        <pc:chgData name="Lyon, Maggie (lyonme)" userId="S::lyonme@mail.uc.edu::ba79c7f0-9fd7-48a4-9ace-8081b46ecbe4" providerId="AD" clId="Web-{1B3B48C2-AA96-5AE3-4725-4B28AC45503B}" dt="2025-10-28T20:38:41.033" v="235" actId="20577"/>
        <pc:sldMkLst>
          <pc:docMk/>
          <pc:sldMk cId="2243681374" sldId="259"/>
        </pc:sldMkLst>
        <pc:spChg chg="mod">
          <ac:chgData name="Lyon, Maggie (lyonme)" userId="S::lyonme@mail.uc.edu::ba79c7f0-9fd7-48a4-9ace-8081b46ecbe4" providerId="AD" clId="Web-{1B3B48C2-AA96-5AE3-4725-4B28AC45503B}" dt="2025-10-28T20:26:29.552" v="137" actId="20577"/>
          <ac:spMkLst>
            <pc:docMk/>
            <pc:sldMk cId="2243681374" sldId="259"/>
            <ac:spMk id="2" creationId="{5B814EF4-60B8-2505-7C39-89930AD17A67}"/>
          </ac:spMkLst>
        </pc:spChg>
        <pc:spChg chg="mod">
          <ac:chgData name="Lyon, Maggie (lyonme)" userId="S::lyonme@mail.uc.edu::ba79c7f0-9fd7-48a4-9ace-8081b46ecbe4" providerId="AD" clId="Web-{1B3B48C2-AA96-5AE3-4725-4B28AC45503B}" dt="2025-10-28T20:38:41.033" v="235" actId="20577"/>
          <ac:spMkLst>
            <pc:docMk/>
            <pc:sldMk cId="2243681374" sldId="259"/>
            <ac:spMk id="3" creationId="{B633053B-DA85-2920-4524-F88CF6079A36}"/>
          </ac:spMkLst>
        </pc:spChg>
      </pc:sldChg>
      <pc:sldChg chg="addSp delSp modSp new">
        <pc:chgData name="Lyon, Maggie (lyonme)" userId="S::lyonme@mail.uc.edu::ba79c7f0-9fd7-48a4-9ace-8081b46ecbe4" providerId="AD" clId="Web-{1B3B48C2-AA96-5AE3-4725-4B28AC45503B}" dt="2025-10-28T20:40:07.143" v="246" actId="20577"/>
        <pc:sldMkLst>
          <pc:docMk/>
          <pc:sldMk cId="3297974324" sldId="260"/>
        </pc:sldMkLst>
        <pc:spChg chg="mod">
          <ac:chgData name="Lyon, Maggie (lyonme)" userId="S::lyonme@mail.uc.edu::ba79c7f0-9fd7-48a4-9ace-8081b46ecbe4" providerId="AD" clId="Web-{1B3B48C2-AA96-5AE3-4725-4B28AC45503B}" dt="2025-10-28T20:40:07.143" v="246" actId="20577"/>
          <ac:spMkLst>
            <pc:docMk/>
            <pc:sldMk cId="3297974324" sldId="260"/>
            <ac:spMk id="2" creationId="{EA180CC5-9DD1-F96F-560D-39F1C2E41E16}"/>
          </ac:spMkLst>
        </pc:spChg>
        <pc:picChg chg="add mod ord">
          <ac:chgData name="Lyon, Maggie (lyonme)" userId="S::lyonme@mail.uc.edu::ba79c7f0-9fd7-48a4-9ace-8081b46ecbe4" providerId="AD" clId="Web-{1B3B48C2-AA96-5AE3-4725-4B28AC45503B}" dt="2025-10-28T20:39:49.518" v="238" actId="1076"/>
          <ac:picMkLst>
            <pc:docMk/>
            <pc:sldMk cId="3297974324" sldId="260"/>
            <ac:picMk id="7" creationId="{EEF533FD-625B-891F-3B02-01002E91E4F0}"/>
          </ac:picMkLst>
        </pc:picChg>
      </pc:sldChg>
      <pc:sldChg chg="modSp new">
        <pc:chgData name="Lyon, Maggie (lyonme)" userId="S::lyonme@mail.uc.edu::ba79c7f0-9fd7-48a4-9ace-8081b46ecbe4" providerId="AD" clId="Web-{1B3B48C2-AA96-5AE3-4725-4B28AC45503B}" dt="2025-10-28T20:53:25.367" v="434" actId="20577"/>
        <pc:sldMkLst>
          <pc:docMk/>
          <pc:sldMk cId="2192073010" sldId="261"/>
        </pc:sldMkLst>
        <pc:spChg chg="mod">
          <ac:chgData name="Lyon, Maggie (lyonme)" userId="S::lyonme@mail.uc.edu::ba79c7f0-9fd7-48a4-9ace-8081b46ecbe4" providerId="AD" clId="Web-{1B3B48C2-AA96-5AE3-4725-4B28AC45503B}" dt="2025-10-28T20:26:47.286" v="148" actId="20577"/>
          <ac:spMkLst>
            <pc:docMk/>
            <pc:sldMk cId="2192073010" sldId="261"/>
            <ac:spMk id="2" creationId="{D08E6F22-FC6E-C1A9-B037-1C7158F0CC2A}"/>
          </ac:spMkLst>
        </pc:spChg>
        <pc:spChg chg="mod">
          <ac:chgData name="Lyon, Maggie (lyonme)" userId="S::lyonme@mail.uc.edu::ba79c7f0-9fd7-48a4-9ace-8081b46ecbe4" providerId="AD" clId="Web-{1B3B48C2-AA96-5AE3-4725-4B28AC45503B}" dt="2025-10-28T20:53:25.367" v="434" actId="20577"/>
          <ac:spMkLst>
            <pc:docMk/>
            <pc:sldMk cId="2192073010" sldId="261"/>
            <ac:spMk id="3" creationId="{3F59985E-2CAA-4A59-3860-02374CF30109}"/>
          </ac:spMkLst>
        </pc:spChg>
      </pc:sldChg>
      <pc:sldChg chg="modSp new">
        <pc:chgData name="Lyon, Maggie (lyonme)" userId="S::lyonme@mail.uc.edu::ba79c7f0-9fd7-48a4-9ace-8081b46ecbe4" providerId="AD" clId="Web-{1B3B48C2-AA96-5AE3-4725-4B28AC45503B}" dt="2025-10-28T20:49:05.244" v="323" actId="20577"/>
        <pc:sldMkLst>
          <pc:docMk/>
          <pc:sldMk cId="48867493" sldId="262"/>
        </pc:sldMkLst>
        <pc:spChg chg="mod">
          <ac:chgData name="Lyon, Maggie (lyonme)" userId="S::lyonme@mail.uc.edu::ba79c7f0-9fd7-48a4-9ace-8081b46ecbe4" providerId="AD" clId="Web-{1B3B48C2-AA96-5AE3-4725-4B28AC45503B}" dt="2025-10-28T20:27:27.098" v="177" actId="20577"/>
          <ac:spMkLst>
            <pc:docMk/>
            <pc:sldMk cId="48867493" sldId="262"/>
            <ac:spMk id="2" creationId="{8F265640-2FD2-B3C9-D45B-A9E1893854BF}"/>
          </ac:spMkLst>
        </pc:spChg>
        <pc:spChg chg="mod">
          <ac:chgData name="Lyon, Maggie (lyonme)" userId="S::lyonme@mail.uc.edu::ba79c7f0-9fd7-48a4-9ace-8081b46ecbe4" providerId="AD" clId="Web-{1B3B48C2-AA96-5AE3-4725-4B28AC45503B}" dt="2025-10-28T20:49:05.244" v="323" actId="20577"/>
          <ac:spMkLst>
            <pc:docMk/>
            <pc:sldMk cId="48867493" sldId="262"/>
            <ac:spMk id="3" creationId="{4DF9E7A3-2D3F-6FAF-D943-A05C9D703957}"/>
          </ac:spMkLst>
        </pc:spChg>
      </pc:sldChg>
      <pc:sldChg chg="modSp new">
        <pc:chgData name="Lyon, Maggie (lyonme)" userId="S::lyonme@mail.uc.edu::ba79c7f0-9fd7-48a4-9ace-8081b46ecbe4" providerId="AD" clId="Web-{1B3B48C2-AA96-5AE3-4725-4B28AC45503B}" dt="2025-10-28T20:28:40.176" v="185" actId="20577"/>
        <pc:sldMkLst>
          <pc:docMk/>
          <pc:sldMk cId="2579883101" sldId="263"/>
        </pc:sldMkLst>
        <pc:spChg chg="mod">
          <ac:chgData name="Lyon, Maggie (lyonme)" userId="S::lyonme@mail.uc.edu::ba79c7f0-9fd7-48a4-9ace-8081b46ecbe4" providerId="AD" clId="Web-{1B3B48C2-AA96-5AE3-4725-4B28AC45503B}" dt="2025-10-28T20:28:40.176" v="185" actId="20577"/>
          <ac:spMkLst>
            <pc:docMk/>
            <pc:sldMk cId="2579883101" sldId="263"/>
            <ac:spMk id="2" creationId="{886ED2E2-6109-0B8B-8BFE-2003E05501BE}"/>
          </ac:spMkLst>
        </pc:spChg>
      </pc:sldChg>
      <pc:sldChg chg="modSp new">
        <pc:chgData name="Lyon, Maggie (lyonme)" userId="S::lyonme@mail.uc.edu::ba79c7f0-9fd7-48a4-9ace-8081b46ecbe4" providerId="AD" clId="Web-{1B3B48C2-AA96-5AE3-4725-4B28AC45503B}" dt="2025-10-28T20:29:07.801" v="196" actId="20577"/>
        <pc:sldMkLst>
          <pc:docMk/>
          <pc:sldMk cId="1285017136" sldId="264"/>
        </pc:sldMkLst>
        <pc:spChg chg="mod">
          <ac:chgData name="Lyon, Maggie (lyonme)" userId="S::lyonme@mail.uc.edu::ba79c7f0-9fd7-48a4-9ace-8081b46ecbe4" providerId="AD" clId="Web-{1B3B48C2-AA96-5AE3-4725-4B28AC45503B}" dt="2025-10-28T20:29:07.801" v="196" actId="20577"/>
          <ac:spMkLst>
            <pc:docMk/>
            <pc:sldMk cId="1285017136" sldId="264"/>
            <ac:spMk id="2" creationId="{D5E2ED00-7E96-C97E-2CCC-9453B4B5EBEE}"/>
          </ac:spMkLst>
        </pc:spChg>
      </pc:sldChg>
      <pc:sldChg chg="modSp new">
        <pc:chgData name="Lyon, Maggie (lyonme)" userId="S::lyonme@mail.uc.edu::ba79c7f0-9fd7-48a4-9ace-8081b46ecbe4" providerId="AD" clId="Web-{1B3B48C2-AA96-5AE3-4725-4B28AC45503B}" dt="2025-10-28T20:29:19.301" v="201" actId="20577"/>
        <pc:sldMkLst>
          <pc:docMk/>
          <pc:sldMk cId="2079008705" sldId="265"/>
        </pc:sldMkLst>
        <pc:spChg chg="mod">
          <ac:chgData name="Lyon, Maggie (lyonme)" userId="S::lyonme@mail.uc.edu::ba79c7f0-9fd7-48a4-9ace-8081b46ecbe4" providerId="AD" clId="Web-{1B3B48C2-AA96-5AE3-4725-4B28AC45503B}" dt="2025-10-28T20:29:19.301" v="201" actId="20577"/>
          <ac:spMkLst>
            <pc:docMk/>
            <pc:sldMk cId="2079008705" sldId="265"/>
            <ac:spMk id="2" creationId="{A522DD24-051B-0C14-8D28-05C19887D095}"/>
          </ac:spMkLst>
        </pc:spChg>
      </pc:sldChg>
      <pc:sldChg chg="addSp delSp modSp new">
        <pc:chgData name="Lyon, Maggie (lyonme)" userId="S::lyonme@mail.uc.edu::ba79c7f0-9fd7-48a4-9ace-8081b46ecbe4" providerId="AD" clId="Web-{1B3B48C2-AA96-5AE3-4725-4B28AC45503B}" dt="2025-10-28T20:41:38.563" v="271" actId="1076"/>
        <pc:sldMkLst>
          <pc:docMk/>
          <pc:sldMk cId="1723788809" sldId="266"/>
        </pc:sldMkLst>
        <pc:spChg chg="mod">
          <ac:chgData name="Lyon, Maggie (lyonme)" userId="S::lyonme@mail.uc.edu::ba79c7f0-9fd7-48a4-9ace-8081b46ecbe4" providerId="AD" clId="Web-{1B3B48C2-AA96-5AE3-4725-4B28AC45503B}" dt="2025-10-28T20:41:34.922" v="270" actId="1076"/>
          <ac:spMkLst>
            <pc:docMk/>
            <pc:sldMk cId="1723788809" sldId="266"/>
            <ac:spMk id="2" creationId="{9B3B2F5B-4CB6-CC2D-9BB7-1A4005108A72}"/>
          </ac:spMkLst>
        </pc:spChg>
        <pc:picChg chg="add mod">
          <ac:chgData name="Lyon, Maggie (lyonme)" userId="S::lyonme@mail.uc.edu::ba79c7f0-9fd7-48a4-9ace-8081b46ecbe4" providerId="AD" clId="Web-{1B3B48C2-AA96-5AE3-4725-4B28AC45503B}" dt="2025-10-28T20:41:38.563" v="271" actId="1076"/>
          <ac:picMkLst>
            <pc:docMk/>
            <pc:sldMk cId="1723788809" sldId="266"/>
            <ac:picMk id="7" creationId="{9DCED6C3-2DF1-FB5C-A67B-B584FB3620A9}"/>
          </ac:picMkLst>
        </pc:picChg>
      </pc:sldChg>
      <pc:sldChg chg="addSp delSp modSp new ord">
        <pc:chgData name="Lyon, Maggie (lyonme)" userId="S::lyonme@mail.uc.edu::ba79c7f0-9fd7-48a4-9ace-8081b46ecbe4" providerId="AD" clId="Web-{1B3B48C2-AA96-5AE3-4725-4B28AC45503B}" dt="2025-10-28T20:42:02.765" v="278" actId="20577"/>
        <pc:sldMkLst>
          <pc:docMk/>
          <pc:sldMk cId="3886170946" sldId="267"/>
        </pc:sldMkLst>
        <pc:spChg chg="mod">
          <ac:chgData name="Lyon, Maggie (lyonme)" userId="S::lyonme@mail.uc.edu::ba79c7f0-9fd7-48a4-9ace-8081b46ecbe4" providerId="AD" clId="Web-{1B3B48C2-AA96-5AE3-4725-4B28AC45503B}" dt="2025-10-28T20:42:02.765" v="278" actId="20577"/>
          <ac:spMkLst>
            <pc:docMk/>
            <pc:sldMk cId="3886170946" sldId="267"/>
            <ac:spMk id="2" creationId="{DFFAD578-BC64-6171-F8F7-4EC6B86492E8}"/>
          </ac:spMkLst>
        </pc:spChg>
        <pc:picChg chg="add mod ord">
          <ac:chgData name="Lyon, Maggie (lyonme)" userId="S::lyonme@mail.uc.edu::ba79c7f0-9fd7-48a4-9ace-8081b46ecbe4" providerId="AD" clId="Web-{1B3B48C2-AA96-5AE3-4725-4B28AC45503B}" dt="2025-10-28T20:40:58.548" v="256" actId="1076"/>
          <ac:picMkLst>
            <pc:docMk/>
            <pc:sldMk cId="3886170946" sldId="267"/>
            <ac:picMk id="7" creationId="{D74CCA10-29DF-6075-0AFC-04A45EC5F58F}"/>
          </ac:picMkLst>
        </pc:picChg>
      </pc:sldChg>
      <pc:sldChg chg="modSp new">
        <pc:chgData name="Lyon, Maggie (lyonme)" userId="S::lyonme@mail.uc.edu::ba79c7f0-9fd7-48a4-9ace-8081b46ecbe4" providerId="AD" clId="Web-{1B3B48C2-AA96-5AE3-4725-4B28AC45503B}" dt="2025-10-28T20:46:35.198" v="297" actId="20577"/>
        <pc:sldMkLst>
          <pc:docMk/>
          <pc:sldMk cId="434886174" sldId="268"/>
        </pc:sldMkLst>
        <pc:spChg chg="mod">
          <ac:chgData name="Lyon, Maggie (lyonme)" userId="S::lyonme@mail.uc.edu::ba79c7f0-9fd7-48a4-9ace-8081b46ecbe4" providerId="AD" clId="Web-{1B3B48C2-AA96-5AE3-4725-4B28AC45503B}" dt="2025-10-28T20:46:35.198" v="297" actId="20577"/>
          <ac:spMkLst>
            <pc:docMk/>
            <pc:sldMk cId="434886174" sldId="268"/>
            <ac:spMk id="2" creationId="{5262DD14-E231-CE02-E0E7-79786E5A70BF}"/>
          </ac:spMkLst>
        </pc:spChg>
      </pc:sldChg>
      <pc:sldMasterChg chg="add addSldLayout modSldLayout">
        <pc:chgData name="Lyon, Maggie (lyonme)" userId="S::lyonme@mail.uc.edu::ba79c7f0-9fd7-48a4-9ace-8081b46ecbe4" providerId="AD" clId="Web-{1B3B48C2-AA96-5AE3-4725-4B28AC45503B}" dt="2025-10-28T20:19:36.508" v="4"/>
        <pc:sldMasterMkLst>
          <pc:docMk/>
          <pc:sldMasterMk cId="3941495991" sldId="2147483684"/>
        </pc:sldMasterMkLst>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4276913025" sldId="2147483685"/>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1807200055" sldId="2147483686"/>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2143379956" sldId="2147483687"/>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222470016" sldId="2147483688"/>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660450935" sldId="2147483689"/>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1060283166" sldId="2147483690"/>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2930889769" sldId="2147483691"/>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3606506798" sldId="2147483692"/>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1281168978" sldId="2147483693"/>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1848734495" sldId="2147483694"/>
          </pc:sldLayoutMkLst>
        </pc:sldLayoutChg>
        <pc:sldLayoutChg chg="add mod replId">
          <pc:chgData name="Lyon, Maggie (lyonme)" userId="S::lyonme@mail.uc.edu::ba79c7f0-9fd7-48a4-9ace-8081b46ecbe4" providerId="AD" clId="Web-{1B3B48C2-AA96-5AE3-4725-4B28AC45503B}" dt="2025-10-28T20:19:36.508" v="4"/>
          <pc:sldLayoutMkLst>
            <pc:docMk/>
            <pc:sldMasterMk cId="3941495991" sldId="2147483684"/>
            <pc:sldLayoutMk cId="608199143" sldId="2147483695"/>
          </pc:sldLayoutMkLst>
        </pc:sldLayoutChg>
      </pc:sldMasterChg>
    </pc:docChg>
  </pc:docChgLst>
  <pc:docChgLst>
    <pc:chgData name="Chu, Kevin (chukv)" userId="6222f9ad-206c-46e7-9fb4-39d47567871c" providerId="ADAL" clId="{F7340D55-06CD-4454-B510-143B3C8B2E38}"/>
    <pc:docChg chg="custSel modSld">
      <pc:chgData name="Chu, Kevin (chukv)" userId="6222f9ad-206c-46e7-9fb4-39d47567871c" providerId="ADAL" clId="{F7340D55-06CD-4454-B510-143B3C8B2E38}" dt="2025-11-03T21:40:51.729" v="1499"/>
      <pc:docMkLst>
        <pc:docMk/>
      </pc:docMkLst>
      <pc:sldChg chg="addSp delSp modSp mod modTransition modAnim modNotesTx">
        <pc:chgData name="Chu, Kevin (chukv)" userId="6222f9ad-206c-46e7-9fb4-39d47567871c" providerId="ADAL" clId="{F7340D55-06CD-4454-B510-143B3C8B2E38}" dt="2025-11-03T21:14:50.506" v="1375"/>
        <pc:sldMkLst>
          <pc:docMk/>
          <pc:sldMk cId="3297974324" sldId="260"/>
        </pc:sldMkLst>
        <pc:picChg chg="add del mod">
          <ac:chgData name="Chu, Kevin (chukv)" userId="6222f9ad-206c-46e7-9fb4-39d47567871c" providerId="ADAL" clId="{F7340D55-06CD-4454-B510-143B3C8B2E38}" dt="2025-11-03T19:13:35.429" v="2"/>
          <ac:picMkLst>
            <pc:docMk/>
            <pc:sldMk cId="3297974324" sldId="260"/>
            <ac:picMk id="10" creationId="{D1358906-B05F-6E4D-1ECA-3AE67F0D1E0E}"/>
          </ac:picMkLst>
        </pc:picChg>
        <pc:picChg chg="add del mod ord">
          <ac:chgData name="Chu, Kevin (chukv)" userId="6222f9ad-206c-46e7-9fb4-39d47567871c" providerId="ADAL" clId="{F7340D55-06CD-4454-B510-143B3C8B2E38}" dt="2025-11-03T19:13:47.152" v="3"/>
          <ac:picMkLst>
            <pc:docMk/>
            <pc:sldMk cId="3297974324" sldId="260"/>
            <ac:picMk id="14" creationId="{DA5C95B7-1092-4023-6B64-8CC26E68391B}"/>
          </ac:picMkLst>
        </pc:picChg>
        <pc:picChg chg="add del mod">
          <ac:chgData name="Chu, Kevin (chukv)" userId="6222f9ad-206c-46e7-9fb4-39d47567871c" providerId="ADAL" clId="{F7340D55-06CD-4454-B510-143B3C8B2E38}" dt="2025-11-03T19:13:57.179" v="5"/>
          <ac:picMkLst>
            <pc:docMk/>
            <pc:sldMk cId="3297974324" sldId="260"/>
            <ac:picMk id="15" creationId="{5E5F3E03-6C9C-7B76-03C7-8B078B64576A}"/>
          </ac:picMkLst>
        </pc:picChg>
        <pc:picChg chg="add del mod ord">
          <ac:chgData name="Chu, Kevin (chukv)" userId="6222f9ad-206c-46e7-9fb4-39d47567871c" providerId="ADAL" clId="{F7340D55-06CD-4454-B510-143B3C8B2E38}" dt="2025-11-03T19:14:03.308" v="6"/>
          <ac:picMkLst>
            <pc:docMk/>
            <pc:sldMk cId="3297974324" sldId="260"/>
            <ac:picMk id="19" creationId="{DA715C61-58A4-5D00-4BDC-6F67962EEDC2}"/>
          </ac:picMkLst>
        </pc:picChg>
        <pc:picChg chg="add del mod">
          <ac:chgData name="Chu, Kevin (chukv)" userId="6222f9ad-206c-46e7-9fb4-39d47567871c" providerId="ADAL" clId="{F7340D55-06CD-4454-B510-143B3C8B2E38}" dt="2025-11-03T19:14:04.923" v="8"/>
          <ac:picMkLst>
            <pc:docMk/>
            <pc:sldMk cId="3297974324" sldId="260"/>
            <ac:picMk id="20" creationId="{157A7BB3-F8B1-76BC-E4F9-73DAF3914C0D}"/>
          </ac:picMkLst>
        </pc:picChg>
        <pc:picChg chg="add del mod ord">
          <ac:chgData name="Chu, Kevin (chukv)" userId="6222f9ad-206c-46e7-9fb4-39d47567871c" providerId="ADAL" clId="{F7340D55-06CD-4454-B510-143B3C8B2E38}" dt="2025-11-03T19:14:23.808" v="9"/>
          <ac:picMkLst>
            <pc:docMk/>
            <pc:sldMk cId="3297974324" sldId="260"/>
            <ac:picMk id="23" creationId="{057A6446-5A31-72F0-BBB1-0189B25F8D17}"/>
          </ac:picMkLst>
        </pc:picChg>
        <pc:picChg chg="add del mod">
          <ac:chgData name="Chu, Kevin (chukv)" userId="6222f9ad-206c-46e7-9fb4-39d47567871c" providerId="ADAL" clId="{F7340D55-06CD-4454-B510-143B3C8B2E38}" dt="2025-11-03T19:14:25.839" v="11"/>
          <ac:picMkLst>
            <pc:docMk/>
            <pc:sldMk cId="3297974324" sldId="260"/>
            <ac:picMk id="24" creationId="{A058D8A6-F4A5-0B38-6D2A-E0DA3B2FD940}"/>
          </ac:picMkLst>
        </pc:picChg>
        <pc:picChg chg="add del mod ord">
          <ac:chgData name="Chu, Kevin (chukv)" userId="6222f9ad-206c-46e7-9fb4-39d47567871c" providerId="ADAL" clId="{F7340D55-06CD-4454-B510-143B3C8B2E38}" dt="2025-11-03T19:14:33.546" v="12"/>
          <ac:picMkLst>
            <pc:docMk/>
            <pc:sldMk cId="3297974324" sldId="260"/>
            <ac:picMk id="27" creationId="{1C63BC2D-67AC-5C89-550F-AACFB99F7ADA}"/>
          </ac:picMkLst>
        </pc:picChg>
        <pc:picChg chg="add del mod">
          <ac:chgData name="Chu, Kevin (chukv)" userId="6222f9ad-206c-46e7-9fb4-39d47567871c" providerId="ADAL" clId="{F7340D55-06CD-4454-B510-143B3C8B2E38}" dt="2025-11-03T19:14:34.679" v="14"/>
          <ac:picMkLst>
            <pc:docMk/>
            <pc:sldMk cId="3297974324" sldId="260"/>
            <ac:picMk id="28" creationId="{A3A300D3-EF36-CC6B-38D3-253A753722A0}"/>
          </ac:picMkLst>
        </pc:picChg>
        <pc:picChg chg="add del mod ord">
          <ac:chgData name="Chu, Kevin (chukv)" userId="6222f9ad-206c-46e7-9fb4-39d47567871c" providerId="ADAL" clId="{F7340D55-06CD-4454-B510-143B3C8B2E38}" dt="2025-11-03T19:16:10.483" v="15"/>
          <ac:picMkLst>
            <pc:docMk/>
            <pc:sldMk cId="3297974324" sldId="260"/>
            <ac:picMk id="31" creationId="{42BAF055-727E-E550-0CDA-47DBCA262489}"/>
          </ac:picMkLst>
        </pc:picChg>
        <pc:picChg chg="add del mod">
          <ac:chgData name="Chu, Kevin (chukv)" userId="6222f9ad-206c-46e7-9fb4-39d47567871c" providerId="ADAL" clId="{F7340D55-06CD-4454-B510-143B3C8B2E38}" dt="2025-11-03T19:17:22.496" v="17"/>
          <ac:picMkLst>
            <pc:docMk/>
            <pc:sldMk cId="3297974324" sldId="260"/>
            <ac:picMk id="32" creationId="{1C8A9224-9281-FD31-951E-211E5EEC233E}"/>
          </ac:picMkLst>
        </pc:picChg>
        <pc:picChg chg="add del mod ord">
          <ac:chgData name="Chu, Kevin (chukv)" userId="6222f9ad-206c-46e7-9fb4-39d47567871c" providerId="ADAL" clId="{F7340D55-06CD-4454-B510-143B3C8B2E38}" dt="2025-11-03T19:17:33.460" v="18"/>
          <ac:picMkLst>
            <pc:docMk/>
            <pc:sldMk cId="3297974324" sldId="260"/>
            <ac:picMk id="36" creationId="{194059DD-A84D-1B64-D08E-C1D23E7737A5}"/>
          </ac:picMkLst>
        </pc:picChg>
        <pc:picChg chg="add del mod">
          <ac:chgData name="Chu, Kevin (chukv)" userId="6222f9ad-206c-46e7-9fb4-39d47567871c" providerId="ADAL" clId="{F7340D55-06CD-4454-B510-143B3C8B2E38}" dt="2025-11-03T19:17:35.024" v="20"/>
          <ac:picMkLst>
            <pc:docMk/>
            <pc:sldMk cId="3297974324" sldId="260"/>
            <ac:picMk id="37" creationId="{1F142FF5-81B3-26AA-4FEF-909CD3034086}"/>
          </ac:picMkLst>
        </pc:picChg>
        <pc:picChg chg="add del mod ord">
          <ac:chgData name="Chu, Kevin (chukv)" userId="6222f9ad-206c-46e7-9fb4-39d47567871c" providerId="ADAL" clId="{F7340D55-06CD-4454-B510-143B3C8B2E38}" dt="2025-11-03T19:17:43.093" v="21"/>
          <ac:picMkLst>
            <pc:docMk/>
            <pc:sldMk cId="3297974324" sldId="260"/>
            <ac:picMk id="40" creationId="{74429190-93C8-A573-65C3-4B192A929E4E}"/>
          </ac:picMkLst>
        </pc:picChg>
        <pc:picChg chg="add del mod">
          <ac:chgData name="Chu, Kevin (chukv)" userId="6222f9ad-206c-46e7-9fb4-39d47567871c" providerId="ADAL" clId="{F7340D55-06CD-4454-B510-143B3C8B2E38}" dt="2025-11-03T19:17:44.176" v="23"/>
          <ac:picMkLst>
            <pc:docMk/>
            <pc:sldMk cId="3297974324" sldId="260"/>
            <ac:picMk id="41" creationId="{5DFA7EDB-DE4A-4931-3C14-821F930966A1}"/>
          </ac:picMkLst>
        </pc:picChg>
        <pc:picChg chg="add del mod ord">
          <ac:chgData name="Chu, Kevin (chukv)" userId="6222f9ad-206c-46e7-9fb4-39d47567871c" providerId="ADAL" clId="{F7340D55-06CD-4454-B510-143B3C8B2E38}" dt="2025-11-03T19:17:54.819" v="24"/>
          <ac:picMkLst>
            <pc:docMk/>
            <pc:sldMk cId="3297974324" sldId="260"/>
            <ac:picMk id="44" creationId="{FA26EE1B-E0CA-A9AF-EC09-A36FD9E4F1AD}"/>
          </ac:picMkLst>
        </pc:picChg>
        <pc:picChg chg="add del mod">
          <ac:chgData name="Chu, Kevin (chukv)" userId="6222f9ad-206c-46e7-9fb4-39d47567871c" providerId="ADAL" clId="{F7340D55-06CD-4454-B510-143B3C8B2E38}" dt="2025-11-03T19:18:01.994" v="26"/>
          <ac:picMkLst>
            <pc:docMk/>
            <pc:sldMk cId="3297974324" sldId="260"/>
            <ac:picMk id="45" creationId="{1971B06A-A678-2C26-5FD6-4AEA8ED73794}"/>
          </ac:picMkLst>
        </pc:picChg>
        <pc:picChg chg="add del mod ord">
          <ac:chgData name="Chu, Kevin (chukv)" userId="6222f9ad-206c-46e7-9fb4-39d47567871c" providerId="ADAL" clId="{F7340D55-06CD-4454-B510-143B3C8B2E38}" dt="2025-11-03T19:18:07.598" v="27"/>
          <ac:picMkLst>
            <pc:docMk/>
            <pc:sldMk cId="3297974324" sldId="260"/>
            <ac:picMk id="48" creationId="{08453655-31DF-B697-1FAB-17BFE3863207}"/>
          </ac:picMkLst>
        </pc:picChg>
        <pc:picChg chg="add del mod">
          <ac:chgData name="Chu, Kevin (chukv)" userId="6222f9ad-206c-46e7-9fb4-39d47567871c" providerId="ADAL" clId="{F7340D55-06CD-4454-B510-143B3C8B2E38}" dt="2025-11-03T19:18:08.546" v="29"/>
          <ac:picMkLst>
            <pc:docMk/>
            <pc:sldMk cId="3297974324" sldId="260"/>
            <ac:picMk id="49" creationId="{0FBB9921-EDCC-DF86-796E-CCB97DDADD1A}"/>
          </ac:picMkLst>
        </pc:picChg>
        <pc:picChg chg="add del mod ord">
          <ac:chgData name="Chu, Kevin (chukv)" userId="6222f9ad-206c-46e7-9fb4-39d47567871c" providerId="ADAL" clId="{F7340D55-06CD-4454-B510-143B3C8B2E38}" dt="2025-11-03T19:18:34.491" v="30"/>
          <ac:picMkLst>
            <pc:docMk/>
            <pc:sldMk cId="3297974324" sldId="260"/>
            <ac:picMk id="52" creationId="{C9874786-B062-43A8-2DDF-6E5A9EE16BC4}"/>
          </ac:picMkLst>
        </pc:picChg>
        <pc:picChg chg="add del mod">
          <ac:chgData name="Chu, Kevin (chukv)" userId="6222f9ad-206c-46e7-9fb4-39d47567871c" providerId="ADAL" clId="{F7340D55-06CD-4454-B510-143B3C8B2E38}" dt="2025-11-03T19:18:35.757" v="32"/>
          <ac:picMkLst>
            <pc:docMk/>
            <pc:sldMk cId="3297974324" sldId="260"/>
            <ac:picMk id="53" creationId="{0D648F47-637B-6795-CE12-411030A34D64}"/>
          </ac:picMkLst>
        </pc:picChg>
        <pc:picChg chg="add del mod ord">
          <ac:chgData name="Chu, Kevin (chukv)" userId="6222f9ad-206c-46e7-9fb4-39d47567871c" providerId="ADAL" clId="{F7340D55-06CD-4454-B510-143B3C8B2E38}" dt="2025-11-03T19:18:43.921" v="33"/>
          <ac:picMkLst>
            <pc:docMk/>
            <pc:sldMk cId="3297974324" sldId="260"/>
            <ac:picMk id="56" creationId="{24627C03-4775-462B-C982-11E8F268D0E0}"/>
          </ac:picMkLst>
        </pc:picChg>
        <pc:picChg chg="add del mod">
          <ac:chgData name="Chu, Kevin (chukv)" userId="6222f9ad-206c-46e7-9fb4-39d47567871c" providerId="ADAL" clId="{F7340D55-06CD-4454-B510-143B3C8B2E38}" dt="2025-11-03T19:20:18.882" v="35"/>
          <ac:picMkLst>
            <pc:docMk/>
            <pc:sldMk cId="3297974324" sldId="260"/>
            <ac:picMk id="57" creationId="{64F45325-8281-65E9-884F-0515EAB5AD6F}"/>
          </ac:picMkLst>
        </pc:picChg>
        <pc:picChg chg="add del mod ord">
          <ac:chgData name="Chu, Kevin (chukv)" userId="6222f9ad-206c-46e7-9fb4-39d47567871c" providerId="ADAL" clId="{F7340D55-06CD-4454-B510-143B3C8B2E38}" dt="2025-11-03T19:20:42.110" v="36"/>
          <ac:picMkLst>
            <pc:docMk/>
            <pc:sldMk cId="3297974324" sldId="260"/>
            <ac:picMk id="63" creationId="{A0763DF6-8F9B-BC86-07F1-2D7551CAF4D4}"/>
          </ac:picMkLst>
        </pc:picChg>
        <pc:picChg chg="add del mod">
          <ac:chgData name="Chu, Kevin (chukv)" userId="6222f9ad-206c-46e7-9fb4-39d47567871c" providerId="ADAL" clId="{F7340D55-06CD-4454-B510-143B3C8B2E38}" dt="2025-11-03T19:20:43.610" v="38"/>
          <ac:picMkLst>
            <pc:docMk/>
            <pc:sldMk cId="3297974324" sldId="260"/>
            <ac:picMk id="64" creationId="{38FA0B8C-19EF-DFD8-29A9-686978DF7907}"/>
          </ac:picMkLst>
        </pc:picChg>
        <pc:picChg chg="add del mod ord">
          <ac:chgData name="Chu, Kevin (chukv)" userId="6222f9ad-206c-46e7-9fb4-39d47567871c" providerId="ADAL" clId="{F7340D55-06CD-4454-B510-143B3C8B2E38}" dt="2025-11-03T19:21:11.183" v="39"/>
          <ac:picMkLst>
            <pc:docMk/>
            <pc:sldMk cId="3297974324" sldId="260"/>
            <ac:picMk id="67" creationId="{E662AADC-A0F3-F7CB-B98F-E6FB7FF728BF}"/>
          </ac:picMkLst>
        </pc:picChg>
        <pc:picChg chg="add del mod">
          <ac:chgData name="Chu, Kevin (chukv)" userId="6222f9ad-206c-46e7-9fb4-39d47567871c" providerId="ADAL" clId="{F7340D55-06CD-4454-B510-143B3C8B2E38}" dt="2025-11-03T19:21:12.336" v="41"/>
          <ac:picMkLst>
            <pc:docMk/>
            <pc:sldMk cId="3297974324" sldId="260"/>
            <ac:picMk id="68" creationId="{C972AD42-56AA-8E45-1040-278D18BE4D1E}"/>
          </ac:picMkLst>
        </pc:picChg>
        <pc:picChg chg="add del mod ord">
          <ac:chgData name="Chu, Kevin (chukv)" userId="6222f9ad-206c-46e7-9fb4-39d47567871c" providerId="ADAL" clId="{F7340D55-06CD-4454-B510-143B3C8B2E38}" dt="2025-11-03T19:21:27.083" v="43" actId="478"/>
          <ac:picMkLst>
            <pc:docMk/>
            <pc:sldMk cId="3297974324" sldId="260"/>
            <ac:picMk id="71" creationId="{65371762-59DE-ADF2-D783-B12716E30D4F}"/>
          </ac:picMkLst>
        </pc:picChg>
        <pc:picChg chg="add del mod">
          <ac:chgData name="Chu, Kevin (chukv)" userId="6222f9ad-206c-46e7-9fb4-39d47567871c" providerId="ADAL" clId="{F7340D55-06CD-4454-B510-143B3C8B2E38}" dt="2025-11-03T19:21:54.159" v="47"/>
          <ac:picMkLst>
            <pc:docMk/>
            <pc:sldMk cId="3297974324" sldId="260"/>
            <ac:picMk id="76" creationId="{4113A32D-AA75-D478-92A3-065D37486A0C}"/>
          </ac:picMkLst>
        </pc:picChg>
        <pc:picChg chg="add del mod ord">
          <ac:chgData name="Chu, Kevin (chukv)" userId="6222f9ad-206c-46e7-9fb4-39d47567871c" providerId="ADAL" clId="{F7340D55-06CD-4454-B510-143B3C8B2E38}" dt="2025-11-03T19:21:57.660" v="48"/>
          <ac:picMkLst>
            <pc:docMk/>
            <pc:sldMk cId="3297974324" sldId="260"/>
            <ac:picMk id="79" creationId="{5F54DBA7-D4E6-D2B5-0806-BE4EE72DABD0}"/>
          </ac:picMkLst>
        </pc:picChg>
        <pc:picChg chg="add del mod">
          <ac:chgData name="Chu, Kevin (chukv)" userId="6222f9ad-206c-46e7-9fb4-39d47567871c" providerId="ADAL" clId="{F7340D55-06CD-4454-B510-143B3C8B2E38}" dt="2025-11-03T19:22:34.356" v="50"/>
          <ac:picMkLst>
            <pc:docMk/>
            <pc:sldMk cId="3297974324" sldId="260"/>
            <ac:picMk id="80" creationId="{9426E06C-E03E-1D3D-3E1B-C0119DB1891C}"/>
          </ac:picMkLst>
        </pc:picChg>
        <pc:picChg chg="add del mod ord">
          <ac:chgData name="Chu, Kevin (chukv)" userId="6222f9ad-206c-46e7-9fb4-39d47567871c" providerId="ADAL" clId="{F7340D55-06CD-4454-B510-143B3C8B2E38}" dt="2025-11-03T19:22:38.017" v="51"/>
          <ac:picMkLst>
            <pc:docMk/>
            <pc:sldMk cId="3297974324" sldId="260"/>
            <ac:picMk id="84" creationId="{ED370E9B-9AB7-6F70-6963-16A7A084E27A}"/>
          </ac:picMkLst>
        </pc:picChg>
        <pc:picChg chg="add del mod">
          <ac:chgData name="Chu, Kevin (chukv)" userId="6222f9ad-206c-46e7-9fb4-39d47567871c" providerId="ADAL" clId="{F7340D55-06CD-4454-B510-143B3C8B2E38}" dt="2025-11-03T19:23:13.389" v="53"/>
          <ac:picMkLst>
            <pc:docMk/>
            <pc:sldMk cId="3297974324" sldId="260"/>
            <ac:picMk id="85" creationId="{2950301B-4F84-5D59-9F71-4FD72AD01FE7}"/>
          </ac:picMkLst>
        </pc:picChg>
        <pc:picChg chg="add del mod ord">
          <ac:chgData name="Chu, Kevin (chukv)" userId="6222f9ad-206c-46e7-9fb4-39d47567871c" providerId="ADAL" clId="{F7340D55-06CD-4454-B510-143B3C8B2E38}" dt="2025-11-03T19:23:19.807" v="54"/>
          <ac:picMkLst>
            <pc:docMk/>
            <pc:sldMk cId="3297974324" sldId="260"/>
            <ac:picMk id="90" creationId="{0E7F2134-5C57-4F24-E211-6B35614DC558}"/>
          </ac:picMkLst>
        </pc:picChg>
        <pc:picChg chg="add del mod">
          <ac:chgData name="Chu, Kevin (chukv)" userId="6222f9ad-206c-46e7-9fb4-39d47567871c" providerId="ADAL" clId="{F7340D55-06CD-4454-B510-143B3C8B2E38}" dt="2025-11-03T19:23:21.309" v="56"/>
          <ac:picMkLst>
            <pc:docMk/>
            <pc:sldMk cId="3297974324" sldId="260"/>
            <ac:picMk id="91" creationId="{EF15A996-CCEA-B1BF-9D7B-390B99B0EA8D}"/>
          </ac:picMkLst>
        </pc:picChg>
        <pc:picChg chg="add del mod ord">
          <ac:chgData name="Chu, Kevin (chukv)" userId="6222f9ad-206c-46e7-9fb4-39d47567871c" providerId="ADAL" clId="{F7340D55-06CD-4454-B510-143B3C8B2E38}" dt="2025-11-03T19:23:29.017" v="57"/>
          <ac:picMkLst>
            <pc:docMk/>
            <pc:sldMk cId="3297974324" sldId="260"/>
            <ac:picMk id="94" creationId="{1A537668-C9A6-A3ED-1B19-D0CB2A6F44E2}"/>
          </ac:picMkLst>
        </pc:picChg>
        <pc:picChg chg="add del mod">
          <ac:chgData name="Chu, Kevin (chukv)" userId="6222f9ad-206c-46e7-9fb4-39d47567871c" providerId="ADAL" clId="{F7340D55-06CD-4454-B510-143B3C8B2E38}" dt="2025-11-03T19:23:30.038" v="59"/>
          <ac:picMkLst>
            <pc:docMk/>
            <pc:sldMk cId="3297974324" sldId="260"/>
            <ac:picMk id="95" creationId="{0466EB5C-44BE-E064-0A1D-6BE9BEFCAEF9}"/>
          </ac:picMkLst>
        </pc:picChg>
        <pc:picChg chg="add del mod ord">
          <ac:chgData name="Chu, Kevin (chukv)" userId="6222f9ad-206c-46e7-9fb4-39d47567871c" providerId="ADAL" clId="{F7340D55-06CD-4454-B510-143B3C8B2E38}" dt="2025-11-03T19:23:52.793" v="60"/>
          <ac:picMkLst>
            <pc:docMk/>
            <pc:sldMk cId="3297974324" sldId="260"/>
            <ac:picMk id="98" creationId="{A1F692A7-0105-4567-453C-1298E2F866FA}"/>
          </ac:picMkLst>
        </pc:picChg>
        <pc:picChg chg="add del mod">
          <ac:chgData name="Chu, Kevin (chukv)" userId="6222f9ad-206c-46e7-9fb4-39d47567871c" providerId="ADAL" clId="{F7340D55-06CD-4454-B510-143B3C8B2E38}" dt="2025-11-03T19:23:59.824" v="62"/>
          <ac:picMkLst>
            <pc:docMk/>
            <pc:sldMk cId="3297974324" sldId="260"/>
            <ac:picMk id="99" creationId="{CB14EE8C-969A-ECCA-B22E-DCF77B6EC16C}"/>
          </ac:picMkLst>
        </pc:picChg>
        <pc:picChg chg="add del mod ord">
          <ac:chgData name="Chu, Kevin (chukv)" userId="6222f9ad-206c-46e7-9fb4-39d47567871c" providerId="ADAL" clId="{F7340D55-06CD-4454-B510-143B3C8B2E38}" dt="2025-11-03T19:24:08.530" v="63"/>
          <ac:picMkLst>
            <pc:docMk/>
            <pc:sldMk cId="3297974324" sldId="260"/>
            <ac:picMk id="104" creationId="{627211AA-6620-050F-F040-8C8E2A4BD097}"/>
          </ac:picMkLst>
        </pc:picChg>
        <pc:picChg chg="add del mod">
          <ac:chgData name="Chu, Kevin (chukv)" userId="6222f9ad-206c-46e7-9fb4-39d47567871c" providerId="ADAL" clId="{F7340D55-06CD-4454-B510-143B3C8B2E38}" dt="2025-11-03T19:24:09.982" v="65"/>
          <ac:picMkLst>
            <pc:docMk/>
            <pc:sldMk cId="3297974324" sldId="260"/>
            <ac:picMk id="105" creationId="{E6C8E4F8-6A6F-9008-C414-BFCDD0A6E808}"/>
          </ac:picMkLst>
        </pc:picChg>
        <pc:picChg chg="add del mod ord">
          <ac:chgData name="Chu, Kevin (chukv)" userId="6222f9ad-206c-46e7-9fb4-39d47567871c" providerId="ADAL" clId="{F7340D55-06CD-4454-B510-143B3C8B2E38}" dt="2025-11-03T19:25:48.440" v="66"/>
          <ac:picMkLst>
            <pc:docMk/>
            <pc:sldMk cId="3297974324" sldId="260"/>
            <ac:picMk id="108" creationId="{89AAD050-BB97-0B2F-640F-D71C1EF5B1BC}"/>
          </ac:picMkLst>
        </pc:picChg>
        <pc:picChg chg="add del mod">
          <ac:chgData name="Chu, Kevin (chukv)" userId="6222f9ad-206c-46e7-9fb4-39d47567871c" providerId="ADAL" clId="{F7340D55-06CD-4454-B510-143B3C8B2E38}" dt="2025-11-03T19:27:34.885" v="68"/>
          <ac:picMkLst>
            <pc:docMk/>
            <pc:sldMk cId="3297974324" sldId="260"/>
            <ac:picMk id="109" creationId="{60B3D1B5-354A-8B4B-8CD6-E7BD1D7C7275}"/>
          </ac:picMkLst>
        </pc:picChg>
        <pc:picChg chg="add del mod ord">
          <ac:chgData name="Chu, Kevin (chukv)" userId="6222f9ad-206c-46e7-9fb4-39d47567871c" providerId="ADAL" clId="{F7340D55-06CD-4454-B510-143B3C8B2E38}" dt="2025-11-03T19:27:53.282" v="69"/>
          <ac:picMkLst>
            <pc:docMk/>
            <pc:sldMk cId="3297974324" sldId="260"/>
            <ac:picMk id="114" creationId="{16BBE246-A1E5-9DCE-E9A8-3787A144F942}"/>
          </ac:picMkLst>
        </pc:picChg>
        <pc:picChg chg="add del mod">
          <ac:chgData name="Chu, Kevin (chukv)" userId="6222f9ad-206c-46e7-9fb4-39d47567871c" providerId="ADAL" clId="{F7340D55-06CD-4454-B510-143B3C8B2E38}" dt="2025-11-03T19:27:57.418" v="71"/>
          <ac:picMkLst>
            <pc:docMk/>
            <pc:sldMk cId="3297974324" sldId="260"/>
            <ac:picMk id="115" creationId="{60894C1C-3C62-D7B4-1707-3006F2AF7AF1}"/>
          </ac:picMkLst>
        </pc:picChg>
        <pc:picChg chg="add del mod ord">
          <ac:chgData name="Chu, Kevin (chukv)" userId="6222f9ad-206c-46e7-9fb4-39d47567871c" providerId="ADAL" clId="{F7340D55-06CD-4454-B510-143B3C8B2E38}" dt="2025-11-03T19:29:07.798" v="72"/>
          <ac:picMkLst>
            <pc:docMk/>
            <pc:sldMk cId="3297974324" sldId="260"/>
            <ac:picMk id="118" creationId="{ED75F7BF-54FA-B67E-42C3-A0EACAC0EDD7}"/>
          </ac:picMkLst>
        </pc:picChg>
        <pc:picChg chg="add del mod">
          <ac:chgData name="Chu, Kevin (chukv)" userId="6222f9ad-206c-46e7-9fb4-39d47567871c" providerId="ADAL" clId="{F7340D55-06CD-4454-B510-143B3C8B2E38}" dt="2025-11-03T19:29:10.092" v="74"/>
          <ac:picMkLst>
            <pc:docMk/>
            <pc:sldMk cId="3297974324" sldId="260"/>
            <ac:picMk id="119" creationId="{D14B3934-EA82-F5A3-1F3B-9A4014DBD7CD}"/>
          </ac:picMkLst>
        </pc:picChg>
        <pc:picChg chg="add del mod ord">
          <ac:chgData name="Chu, Kevin (chukv)" userId="6222f9ad-206c-46e7-9fb4-39d47567871c" providerId="ADAL" clId="{F7340D55-06CD-4454-B510-143B3C8B2E38}" dt="2025-11-03T19:30:05.200" v="75"/>
          <ac:picMkLst>
            <pc:docMk/>
            <pc:sldMk cId="3297974324" sldId="260"/>
            <ac:picMk id="122" creationId="{2CAA02A2-9E8A-4084-1277-123116568565}"/>
          </ac:picMkLst>
        </pc:picChg>
        <pc:picChg chg="add del mod">
          <ac:chgData name="Chu, Kevin (chukv)" userId="6222f9ad-206c-46e7-9fb4-39d47567871c" providerId="ADAL" clId="{F7340D55-06CD-4454-B510-143B3C8B2E38}" dt="2025-11-03T19:30:07.475" v="77"/>
          <ac:picMkLst>
            <pc:docMk/>
            <pc:sldMk cId="3297974324" sldId="260"/>
            <ac:picMk id="123" creationId="{B12F9C0D-7471-585C-5202-D16937A395E1}"/>
          </ac:picMkLst>
        </pc:picChg>
        <pc:picChg chg="add del mod ord">
          <ac:chgData name="Chu, Kevin (chukv)" userId="6222f9ad-206c-46e7-9fb4-39d47567871c" providerId="ADAL" clId="{F7340D55-06CD-4454-B510-143B3C8B2E38}" dt="2025-11-03T19:31:22.626" v="78"/>
          <ac:picMkLst>
            <pc:docMk/>
            <pc:sldMk cId="3297974324" sldId="260"/>
            <ac:picMk id="126" creationId="{ED845DA1-69B1-D96E-F150-CEC221BAADEA}"/>
          </ac:picMkLst>
        </pc:picChg>
        <pc:picChg chg="add del mod">
          <ac:chgData name="Chu, Kevin (chukv)" userId="6222f9ad-206c-46e7-9fb4-39d47567871c" providerId="ADAL" clId="{F7340D55-06CD-4454-B510-143B3C8B2E38}" dt="2025-11-03T19:31:24.407" v="80"/>
          <ac:picMkLst>
            <pc:docMk/>
            <pc:sldMk cId="3297974324" sldId="260"/>
            <ac:picMk id="127" creationId="{83A9A4EC-F831-67AD-AC4B-CEEB860760B7}"/>
          </ac:picMkLst>
        </pc:picChg>
        <pc:picChg chg="add del mod ord">
          <ac:chgData name="Chu, Kevin (chukv)" userId="6222f9ad-206c-46e7-9fb4-39d47567871c" providerId="ADAL" clId="{F7340D55-06CD-4454-B510-143B3C8B2E38}" dt="2025-11-03T19:32:00.239" v="81"/>
          <ac:picMkLst>
            <pc:docMk/>
            <pc:sldMk cId="3297974324" sldId="260"/>
            <ac:picMk id="130" creationId="{753CEF1F-A595-B3E3-5B8D-A623876A3167}"/>
          </ac:picMkLst>
        </pc:picChg>
        <pc:picChg chg="add del mod">
          <ac:chgData name="Chu, Kevin (chukv)" userId="6222f9ad-206c-46e7-9fb4-39d47567871c" providerId="ADAL" clId="{F7340D55-06CD-4454-B510-143B3C8B2E38}" dt="2025-11-03T19:32:02.197" v="83"/>
          <ac:picMkLst>
            <pc:docMk/>
            <pc:sldMk cId="3297974324" sldId="260"/>
            <ac:picMk id="131" creationId="{C6416E4F-FBF1-F9A9-3D19-5F3A085862ED}"/>
          </ac:picMkLst>
        </pc:picChg>
        <pc:picChg chg="add del mod ord">
          <ac:chgData name="Chu, Kevin (chukv)" userId="6222f9ad-206c-46e7-9fb4-39d47567871c" providerId="ADAL" clId="{F7340D55-06CD-4454-B510-143B3C8B2E38}" dt="2025-11-03T19:32:09.197" v="84"/>
          <ac:picMkLst>
            <pc:docMk/>
            <pc:sldMk cId="3297974324" sldId="260"/>
            <ac:picMk id="134" creationId="{72905979-D52D-CAA5-A9FA-87CBEC4B02D5}"/>
          </ac:picMkLst>
        </pc:picChg>
        <pc:picChg chg="add del mod">
          <ac:chgData name="Chu, Kevin (chukv)" userId="6222f9ad-206c-46e7-9fb4-39d47567871c" providerId="ADAL" clId="{F7340D55-06CD-4454-B510-143B3C8B2E38}" dt="2025-11-03T19:32:10.080" v="86"/>
          <ac:picMkLst>
            <pc:docMk/>
            <pc:sldMk cId="3297974324" sldId="260"/>
            <ac:picMk id="135" creationId="{4ECFB7F1-1EA8-021F-8754-13BA8F8E88F1}"/>
          </ac:picMkLst>
        </pc:picChg>
        <pc:picChg chg="add del mod ord">
          <ac:chgData name="Chu, Kevin (chukv)" userId="6222f9ad-206c-46e7-9fb4-39d47567871c" providerId="ADAL" clId="{F7340D55-06CD-4454-B510-143B3C8B2E38}" dt="2025-11-03T19:32:40.419" v="87"/>
          <ac:picMkLst>
            <pc:docMk/>
            <pc:sldMk cId="3297974324" sldId="260"/>
            <ac:picMk id="138" creationId="{380B4A93-7446-DE2C-3460-6C80CB24AB79}"/>
          </ac:picMkLst>
        </pc:picChg>
        <pc:picChg chg="add del mod">
          <ac:chgData name="Chu, Kevin (chukv)" userId="6222f9ad-206c-46e7-9fb4-39d47567871c" providerId="ADAL" clId="{F7340D55-06CD-4454-B510-143B3C8B2E38}" dt="2025-11-03T19:32:45.501" v="89"/>
          <ac:picMkLst>
            <pc:docMk/>
            <pc:sldMk cId="3297974324" sldId="260"/>
            <ac:picMk id="139" creationId="{935CF974-2876-5245-40FB-1B7292E138FF}"/>
          </ac:picMkLst>
        </pc:picChg>
        <pc:picChg chg="add del mod ord">
          <ac:chgData name="Chu, Kevin (chukv)" userId="6222f9ad-206c-46e7-9fb4-39d47567871c" providerId="ADAL" clId="{F7340D55-06CD-4454-B510-143B3C8B2E38}" dt="2025-11-03T19:34:00.061" v="90"/>
          <ac:picMkLst>
            <pc:docMk/>
            <pc:sldMk cId="3297974324" sldId="260"/>
            <ac:picMk id="142" creationId="{DD194536-8A41-79D0-DB41-99776D566E4C}"/>
          </ac:picMkLst>
        </pc:picChg>
        <pc:picChg chg="add del mod">
          <ac:chgData name="Chu, Kevin (chukv)" userId="6222f9ad-206c-46e7-9fb4-39d47567871c" providerId="ADAL" clId="{F7340D55-06CD-4454-B510-143B3C8B2E38}" dt="2025-11-03T19:34:02.779" v="92"/>
          <ac:picMkLst>
            <pc:docMk/>
            <pc:sldMk cId="3297974324" sldId="260"/>
            <ac:picMk id="143" creationId="{6489E796-BE06-CBE0-CD12-A1EE5DFCF197}"/>
          </ac:picMkLst>
        </pc:picChg>
        <pc:picChg chg="add del mod ord">
          <ac:chgData name="Chu, Kevin (chukv)" userId="6222f9ad-206c-46e7-9fb4-39d47567871c" providerId="ADAL" clId="{F7340D55-06CD-4454-B510-143B3C8B2E38}" dt="2025-11-03T19:34:59.782" v="93"/>
          <ac:picMkLst>
            <pc:docMk/>
            <pc:sldMk cId="3297974324" sldId="260"/>
            <ac:picMk id="146" creationId="{9EA40346-319B-5300-1F53-9176088FB71D}"/>
          </ac:picMkLst>
        </pc:picChg>
        <pc:picChg chg="add del mod">
          <ac:chgData name="Chu, Kevin (chukv)" userId="6222f9ad-206c-46e7-9fb4-39d47567871c" providerId="ADAL" clId="{F7340D55-06CD-4454-B510-143B3C8B2E38}" dt="2025-11-03T19:35:02.191" v="95"/>
          <ac:picMkLst>
            <pc:docMk/>
            <pc:sldMk cId="3297974324" sldId="260"/>
            <ac:picMk id="147" creationId="{5F036441-1BF7-9F1E-51D2-B6B33B012A0C}"/>
          </ac:picMkLst>
        </pc:picChg>
        <pc:picChg chg="add del mod ord">
          <ac:chgData name="Chu, Kevin (chukv)" userId="6222f9ad-206c-46e7-9fb4-39d47567871c" providerId="ADAL" clId="{F7340D55-06CD-4454-B510-143B3C8B2E38}" dt="2025-11-03T19:35:07.269" v="96"/>
          <ac:picMkLst>
            <pc:docMk/>
            <pc:sldMk cId="3297974324" sldId="260"/>
            <ac:picMk id="150" creationId="{554AA663-6A2B-482A-AC06-2B20E6F2D2F3}"/>
          </ac:picMkLst>
        </pc:picChg>
        <pc:picChg chg="add del mod">
          <ac:chgData name="Chu, Kevin (chukv)" userId="6222f9ad-206c-46e7-9fb4-39d47567871c" providerId="ADAL" clId="{F7340D55-06CD-4454-B510-143B3C8B2E38}" dt="2025-11-03T19:35:08.653" v="98"/>
          <ac:picMkLst>
            <pc:docMk/>
            <pc:sldMk cId="3297974324" sldId="260"/>
            <ac:picMk id="151" creationId="{0858ECE9-D4D0-E5A1-02BB-2788B24BAF31}"/>
          </ac:picMkLst>
        </pc:picChg>
        <pc:picChg chg="add del mod ord">
          <ac:chgData name="Chu, Kevin (chukv)" userId="6222f9ad-206c-46e7-9fb4-39d47567871c" providerId="ADAL" clId="{F7340D55-06CD-4454-B510-143B3C8B2E38}" dt="2025-11-03T19:36:09.603" v="99"/>
          <ac:picMkLst>
            <pc:docMk/>
            <pc:sldMk cId="3297974324" sldId="260"/>
            <ac:picMk id="154" creationId="{BE118952-678D-FD57-33DA-2DBD94CD0558}"/>
          </ac:picMkLst>
        </pc:picChg>
        <pc:picChg chg="add del mod">
          <ac:chgData name="Chu, Kevin (chukv)" userId="6222f9ad-206c-46e7-9fb4-39d47567871c" providerId="ADAL" clId="{F7340D55-06CD-4454-B510-143B3C8B2E38}" dt="2025-11-03T21:10:16.575" v="1359"/>
          <ac:picMkLst>
            <pc:docMk/>
            <pc:sldMk cId="3297974324" sldId="260"/>
            <ac:picMk id="155" creationId="{3D4FB7A1-BE4F-203B-EF70-32A79B1D89B6}"/>
          </ac:picMkLst>
        </pc:picChg>
        <pc:picChg chg="add del mod ord">
          <ac:chgData name="Chu, Kevin (chukv)" userId="6222f9ad-206c-46e7-9fb4-39d47567871c" providerId="ADAL" clId="{F7340D55-06CD-4454-B510-143B3C8B2E38}" dt="2025-11-03T21:10:26.486" v="1360"/>
          <ac:picMkLst>
            <pc:docMk/>
            <pc:sldMk cId="3297974324" sldId="260"/>
            <ac:picMk id="160" creationId="{6AAC8582-CBCE-17A1-E812-6231C41DE6FE}"/>
          </ac:picMkLst>
        </pc:picChg>
        <pc:picChg chg="add del mod">
          <ac:chgData name="Chu, Kevin (chukv)" userId="6222f9ad-206c-46e7-9fb4-39d47567871c" providerId="ADAL" clId="{F7340D55-06CD-4454-B510-143B3C8B2E38}" dt="2025-11-03T21:10:28.720" v="1362"/>
          <ac:picMkLst>
            <pc:docMk/>
            <pc:sldMk cId="3297974324" sldId="260"/>
            <ac:picMk id="161" creationId="{CF4433CB-B772-F8E3-0744-A64CE9BF1352}"/>
          </ac:picMkLst>
        </pc:picChg>
        <pc:picChg chg="add del mod ord">
          <ac:chgData name="Chu, Kevin (chukv)" userId="6222f9ad-206c-46e7-9fb4-39d47567871c" providerId="ADAL" clId="{F7340D55-06CD-4454-B510-143B3C8B2E38}" dt="2025-11-03T21:11:10.711" v="1363"/>
          <ac:picMkLst>
            <pc:docMk/>
            <pc:sldMk cId="3297974324" sldId="260"/>
            <ac:picMk id="164" creationId="{0D06C3BB-EC42-8830-5C6C-AE381D997AB1}"/>
          </ac:picMkLst>
        </pc:picChg>
        <pc:picChg chg="add del mod">
          <ac:chgData name="Chu, Kevin (chukv)" userId="6222f9ad-206c-46e7-9fb4-39d47567871c" providerId="ADAL" clId="{F7340D55-06CD-4454-B510-143B3C8B2E38}" dt="2025-11-03T21:11:12.577" v="1365"/>
          <ac:picMkLst>
            <pc:docMk/>
            <pc:sldMk cId="3297974324" sldId="260"/>
            <ac:picMk id="165" creationId="{F7063D5B-F6E2-C0D9-A173-18C04351450B}"/>
          </ac:picMkLst>
        </pc:picChg>
        <pc:picChg chg="add del mod ord">
          <ac:chgData name="Chu, Kevin (chukv)" userId="6222f9ad-206c-46e7-9fb4-39d47567871c" providerId="ADAL" clId="{F7340D55-06CD-4454-B510-143B3C8B2E38}" dt="2025-11-03T21:11:32.537" v="1366"/>
          <ac:picMkLst>
            <pc:docMk/>
            <pc:sldMk cId="3297974324" sldId="260"/>
            <ac:picMk id="168" creationId="{26C46B62-4647-45A0-6BBC-23FECF5C6E9C}"/>
          </ac:picMkLst>
        </pc:picChg>
        <pc:picChg chg="add del mod">
          <ac:chgData name="Chu, Kevin (chukv)" userId="6222f9ad-206c-46e7-9fb4-39d47567871c" providerId="ADAL" clId="{F7340D55-06CD-4454-B510-143B3C8B2E38}" dt="2025-11-03T21:11:34.014" v="1368"/>
          <ac:picMkLst>
            <pc:docMk/>
            <pc:sldMk cId="3297974324" sldId="260"/>
            <ac:picMk id="169" creationId="{C1B34205-BAD4-813D-5B4C-437F21DD0BC1}"/>
          </ac:picMkLst>
        </pc:picChg>
        <pc:picChg chg="add del mod ord">
          <ac:chgData name="Chu, Kevin (chukv)" userId="6222f9ad-206c-46e7-9fb4-39d47567871c" providerId="ADAL" clId="{F7340D55-06CD-4454-B510-143B3C8B2E38}" dt="2025-11-03T21:11:43.153" v="1369"/>
          <ac:picMkLst>
            <pc:docMk/>
            <pc:sldMk cId="3297974324" sldId="260"/>
            <ac:picMk id="172" creationId="{2C9D9CC8-DF76-C7CD-FE22-BA7C00F22B28}"/>
          </ac:picMkLst>
        </pc:picChg>
        <pc:picChg chg="add del mod">
          <ac:chgData name="Chu, Kevin (chukv)" userId="6222f9ad-206c-46e7-9fb4-39d47567871c" providerId="ADAL" clId="{F7340D55-06CD-4454-B510-143B3C8B2E38}" dt="2025-11-03T21:11:44.573" v="1371"/>
          <ac:picMkLst>
            <pc:docMk/>
            <pc:sldMk cId="3297974324" sldId="260"/>
            <ac:picMk id="173" creationId="{EB819694-4FB9-1859-2690-BD70C7EEB879}"/>
          </ac:picMkLst>
        </pc:picChg>
        <pc:picChg chg="add del mod ord">
          <ac:chgData name="Chu, Kevin (chukv)" userId="6222f9ad-206c-46e7-9fb4-39d47567871c" providerId="ADAL" clId="{F7340D55-06CD-4454-B510-143B3C8B2E38}" dt="2025-11-03T21:12:40.814" v="1372"/>
          <ac:picMkLst>
            <pc:docMk/>
            <pc:sldMk cId="3297974324" sldId="260"/>
            <ac:picMk id="176" creationId="{B2CDBCB7-DD55-2812-96FC-C42BB785CD15}"/>
          </ac:picMkLst>
        </pc:picChg>
        <pc:picChg chg="add del mod">
          <ac:chgData name="Chu, Kevin (chukv)" userId="6222f9ad-206c-46e7-9fb4-39d47567871c" providerId="ADAL" clId="{F7340D55-06CD-4454-B510-143B3C8B2E38}" dt="2025-11-03T21:12:42.299" v="1374"/>
          <ac:picMkLst>
            <pc:docMk/>
            <pc:sldMk cId="3297974324" sldId="260"/>
            <ac:picMk id="177" creationId="{73F840C9-E43F-972D-B9DD-474B6AEE836F}"/>
          </ac:picMkLst>
        </pc:picChg>
        <pc:picChg chg="add del mod ord">
          <ac:chgData name="Chu, Kevin (chukv)" userId="6222f9ad-206c-46e7-9fb4-39d47567871c" providerId="ADAL" clId="{F7340D55-06CD-4454-B510-143B3C8B2E38}" dt="2025-11-03T21:14:50.506" v="1375"/>
          <ac:picMkLst>
            <pc:docMk/>
            <pc:sldMk cId="3297974324" sldId="260"/>
            <ac:picMk id="180" creationId="{162DFE8F-66FB-7A92-D3F1-379AC2607937}"/>
          </ac:picMkLst>
        </pc:picChg>
        <pc:picChg chg="add mod">
          <ac:chgData name="Chu, Kevin (chukv)" userId="6222f9ad-206c-46e7-9fb4-39d47567871c" providerId="ADAL" clId="{F7340D55-06CD-4454-B510-143B3C8B2E38}" dt="2025-11-03T21:14:50.506" v="1375"/>
          <ac:picMkLst>
            <pc:docMk/>
            <pc:sldMk cId="3297974324" sldId="260"/>
            <ac:picMk id="181" creationId="{213E721B-4FCE-0A5E-44DB-8C808BD53D26}"/>
          </ac:picMkLst>
        </pc:picChg>
      </pc:sldChg>
      <pc:sldChg chg="addSp delSp modSp mod modTransition modAnim">
        <pc:chgData name="Chu, Kevin (chukv)" userId="6222f9ad-206c-46e7-9fb4-39d47567871c" providerId="ADAL" clId="{F7340D55-06CD-4454-B510-143B3C8B2E38}" dt="2025-11-03T21:40:51.729" v="1499"/>
        <pc:sldMkLst>
          <pc:docMk/>
          <pc:sldMk cId="2192073010" sldId="261"/>
        </pc:sldMkLst>
        <pc:picChg chg="add del mod">
          <ac:chgData name="Chu, Kevin (chukv)" userId="6222f9ad-206c-46e7-9fb4-39d47567871c" providerId="ADAL" clId="{F7340D55-06CD-4454-B510-143B3C8B2E38}" dt="2025-11-03T21:29:50.711" v="1435"/>
          <ac:picMkLst>
            <pc:docMk/>
            <pc:sldMk cId="2192073010" sldId="261"/>
            <ac:picMk id="22" creationId="{56B68C0D-BD71-E750-FE03-20C0751F3E03}"/>
          </ac:picMkLst>
        </pc:picChg>
        <pc:picChg chg="add del mod ord">
          <ac:chgData name="Chu, Kevin (chukv)" userId="6222f9ad-206c-46e7-9fb4-39d47567871c" providerId="ADAL" clId="{F7340D55-06CD-4454-B510-143B3C8B2E38}" dt="2025-11-03T21:30:05.024" v="1436"/>
          <ac:picMkLst>
            <pc:docMk/>
            <pc:sldMk cId="2192073010" sldId="261"/>
            <ac:picMk id="25" creationId="{2D3A451D-214B-F5F9-A1A4-70713DA1916F}"/>
          </ac:picMkLst>
        </pc:picChg>
        <pc:picChg chg="add del mod">
          <ac:chgData name="Chu, Kevin (chukv)" userId="6222f9ad-206c-46e7-9fb4-39d47567871c" providerId="ADAL" clId="{F7340D55-06CD-4454-B510-143B3C8B2E38}" dt="2025-11-03T21:30:06.473" v="1438"/>
          <ac:picMkLst>
            <pc:docMk/>
            <pc:sldMk cId="2192073010" sldId="261"/>
            <ac:picMk id="26" creationId="{593B91C9-FE27-7308-67B2-9822DFDE3665}"/>
          </ac:picMkLst>
        </pc:picChg>
        <pc:picChg chg="add del mod ord">
          <ac:chgData name="Chu, Kevin (chukv)" userId="6222f9ad-206c-46e7-9fb4-39d47567871c" providerId="ADAL" clId="{F7340D55-06CD-4454-B510-143B3C8B2E38}" dt="2025-11-03T21:30:55.697" v="1439"/>
          <ac:picMkLst>
            <pc:docMk/>
            <pc:sldMk cId="2192073010" sldId="261"/>
            <ac:picMk id="29" creationId="{9F0F4AFC-44F0-E56E-42E7-995C2F891105}"/>
          </ac:picMkLst>
        </pc:picChg>
        <pc:picChg chg="add del mod">
          <ac:chgData name="Chu, Kevin (chukv)" userId="6222f9ad-206c-46e7-9fb4-39d47567871c" providerId="ADAL" clId="{F7340D55-06CD-4454-B510-143B3C8B2E38}" dt="2025-11-03T21:30:59.162" v="1441"/>
          <ac:picMkLst>
            <pc:docMk/>
            <pc:sldMk cId="2192073010" sldId="261"/>
            <ac:picMk id="30" creationId="{634ABD21-D1E1-9C04-0AEA-655FFCEA200B}"/>
          </ac:picMkLst>
        </pc:picChg>
        <pc:picChg chg="add del mod ord">
          <ac:chgData name="Chu, Kevin (chukv)" userId="6222f9ad-206c-46e7-9fb4-39d47567871c" providerId="ADAL" clId="{F7340D55-06CD-4454-B510-143B3C8B2E38}" dt="2025-11-03T21:31:06.871" v="1442"/>
          <ac:picMkLst>
            <pc:docMk/>
            <pc:sldMk cId="2192073010" sldId="261"/>
            <ac:picMk id="33" creationId="{DA3D8067-B300-E2CF-0078-8773AB526F09}"/>
          </ac:picMkLst>
        </pc:picChg>
        <pc:picChg chg="add del mod">
          <ac:chgData name="Chu, Kevin (chukv)" userId="6222f9ad-206c-46e7-9fb4-39d47567871c" providerId="ADAL" clId="{F7340D55-06CD-4454-B510-143B3C8B2E38}" dt="2025-11-03T21:31:07.914" v="1444"/>
          <ac:picMkLst>
            <pc:docMk/>
            <pc:sldMk cId="2192073010" sldId="261"/>
            <ac:picMk id="34" creationId="{017DF485-3B8B-7EA8-6C2C-4002A3CF77D1}"/>
          </ac:picMkLst>
        </pc:picChg>
        <pc:picChg chg="add del mod ord">
          <ac:chgData name="Chu, Kevin (chukv)" userId="6222f9ad-206c-46e7-9fb4-39d47567871c" providerId="ADAL" clId="{F7340D55-06CD-4454-B510-143B3C8B2E38}" dt="2025-11-03T21:31:37.365" v="1445"/>
          <ac:picMkLst>
            <pc:docMk/>
            <pc:sldMk cId="2192073010" sldId="261"/>
            <ac:picMk id="37" creationId="{FFE711CD-ED0E-F246-34F1-13A49EB956A5}"/>
          </ac:picMkLst>
        </pc:picChg>
        <pc:picChg chg="add del mod">
          <ac:chgData name="Chu, Kevin (chukv)" userId="6222f9ad-206c-46e7-9fb4-39d47567871c" providerId="ADAL" clId="{F7340D55-06CD-4454-B510-143B3C8B2E38}" dt="2025-11-03T21:31:39.019" v="1447"/>
          <ac:picMkLst>
            <pc:docMk/>
            <pc:sldMk cId="2192073010" sldId="261"/>
            <ac:picMk id="38" creationId="{44F1FD43-7868-0393-936C-64CD62321732}"/>
          </ac:picMkLst>
        </pc:picChg>
        <pc:picChg chg="add del mod ord">
          <ac:chgData name="Chu, Kevin (chukv)" userId="6222f9ad-206c-46e7-9fb4-39d47567871c" providerId="ADAL" clId="{F7340D55-06CD-4454-B510-143B3C8B2E38}" dt="2025-11-03T21:32:25.316" v="1448"/>
          <ac:picMkLst>
            <pc:docMk/>
            <pc:sldMk cId="2192073010" sldId="261"/>
            <ac:picMk id="41" creationId="{03E697C1-383C-5E4A-BB76-BA4DCF0A948B}"/>
          </ac:picMkLst>
        </pc:picChg>
        <pc:picChg chg="add del mod">
          <ac:chgData name="Chu, Kevin (chukv)" userId="6222f9ad-206c-46e7-9fb4-39d47567871c" providerId="ADAL" clId="{F7340D55-06CD-4454-B510-143B3C8B2E38}" dt="2025-11-03T21:32:55.493" v="1450"/>
          <ac:picMkLst>
            <pc:docMk/>
            <pc:sldMk cId="2192073010" sldId="261"/>
            <ac:picMk id="42" creationId="{42D38AB9-BC31-C21E-65F4-725A2CB980AD}"/>
          </ac:picMkLst>
        </pc:picChg>
        <pc:picChg chg="add del mod ord">
          <ac:chgData name="Chu, Kevin (chukv)" userId="6222f9ad-206c-46e7-9fb4-39d47567871c" providerId="ADAL" clId="{F7340D55-06CD-4454-B510-143B3C8B2E38}" dt="2025-11-03T21:33:03.560" v="1451"/>
          <ac:picMkLst>
            <pc:docMk/>
            <pc:sldMk cId="2192073010" sldId="261"/>
            <ac:picMk id="45" creationId="{2369DA7D-2510-E25B-0579-FB772B449A23}"/>
          </ac:picMkLst>
        </pc:picChg>
        <pc:picChg chg="add del mod">
          <ac:chgData name="Chu, Kevin (chukv)" userId="6222f9ad-206c-46e7-9fb4-39d47567871c" providerId="ADAL" clId="{F7340D55-06CD-4454-B510-143B3C8B2E38}" dt="2025-11-03T21:33:04.910" v="1453"/>
          <ac:picMkLst>
            <pc:docMk/>
            <pc:sldMk cId="2192073010" sldId="261"/>
            <ac:picMk id="46" creationId="{42EC7CF7-C63F-C2A5-34BF-406239DCFEED}"/>
          </ac:picMkLst>
        </pc:picChg>
        <pc:picChg chg="add del mod ord">
          <ac:chgData name="Chu, Kevin (chukv)" userId="6222f9ad-206c-46e7-9fb4-39d47567871c" providerId="ADAL" clId="{F7340D55-06CD-4454-B510-143B3C8B2E38}" dt="2025-11-03T21:33:15.407" v="1454"/>
          <ac:picMkLst>
            <pc:docMk/>
            <pc:sldMk cId="2192073010" sldId="261"/>
            <ac:picMk id="49" creationId="{638EDD72-A458-B89B-28CD-134030C4801D}"/>
          </ac:picMkLst>
        </pc:picChg>
        <pc:picChg chg="add del mod">
          <ac:chgData name="Chu, Kevin (chukv)" userId="6222f9ad-206c-46e7-9fb4-39d47567871c" providerId="ADAL" clId="{F7340D55-06CD-4454-B510-143B3C8B2E38}" dt="2025-11-03T21:33:16.583" v="1456"/>
          <ac:picMkLst>
            <pc:docMk/>
            <pc:sldMk cId="2192073010" sldId="261"/>
            <ac:picMk id="50" creationId="{068D13B9-C775-CB26-4424-8B2F83608BBB}"/>
          </ac:picMkLst>
        </pc:picChg>
        <pc:picChg chg="add del mod ord">
          <ac:chgData name="Chu, Kevin (chukv)" userId="6222f9ad-206c-46e7-9fb4-39d47567871c" providerId="ADAL" clId="{F7340D55-06CD-4454-B510-143B3C8B2E38}" dt="2025-11-03T21:33:57.772" v="1457"/>
          <ac:picMkLst>
            <pc:docMk/>
            <pc:sldMk cId="2192073010" sldId="261"/>
            <ac:picMk id="53" creationId="{95403723-C25F-0A2D-D4F6-301D9E382673}"/>
          </ac:picMkLst>
        </pc:picChg>
        <pc:picChg chg="add del mod">
          <ac:chgData name="Chu, Kevin (chukv)" userId="6222f9ad-206c-46e7-9fb4-39d47567871c" providerId="ADAL" clId="{F7340D55-06CD-4454-B510-143B3C8B2E38}" dt="2025-11-03T21:33:58.746" v="1459"/>
          <ac:picMkLst>
            <pc:docMk/>
            <pc:sldMk cId="2192073010" sldId="261"/>
            <ac:picMk id="54" creationId="{47371639-B90C-3700-FB41-F4DF2BDB8F7A}"/>
          </ac:picMkLst>
        </pc:picChg>
        <pc:picChg chg="add del mod ord">
          <ac:chgData name="Chu, Kevin (chukv)" userId="6222f9ad-206c-46e7-9fb4-39d47567871c" providerId="ADAL" clId="{F7340D55-06CD-4454-B510-143B3C8B2E38}" dt="2025-11-03T21:34:04.430" v="1460"/>
          <ac:picMkLst>
            <pc:docMk/>
            <pc:sldMk cId="2192073010" sldId="261"/>
            <ac:picMk id="57" creationId="{B7CF0640-7E82-E425-733E-120EA3BB92C7}"/>
          </ac:picMkLst>
        </pc:picChg>
        <pc:picChg chg="add del mod">
          <ac:chgData name="Chu, Kevin (chukv)" userId="6222f9ad-206c-46e7-9fb4-39d47567871c" providerId="ADAL" clId="{F7340D55-06CD-4454-B510-143B3C8B2E38}" dt="2025-11-03T21:34:05.486" v="1462"/>
          <ac:picMkLst>
            <pc:docMk/>
            <pc:sldMk cId="2192073010" sldId="261"/>
            <ac:picMk id="58" creationId="{A473937E-A4A9-6F0E-016C-58FC70217A3C}"/>
          </ac:picMkLst>
        </pc:picChg>
        <pc:picChg chg="add del mod ord">
          <ac:chgData name="Chu, Kevin (chukv)" userId="6222f9ad-206c-46e7-9fb4-39d47567871c" providerId="ADAL" clId="{F7340D55-06CD-4454-B510-143B3C8B2E38}" dt="2025-11-03T21:34:11.055" v="1463"/>
          <ac:picMkLst>
            <pc:docMk/>
            <pc:sldMk cId="2192073010" sldId="261"/>
            <ac:picMk id="61" creationId="{F129BFA1-E3D0-B1E3-F0B7-C4279A4E55F2}"/>
          </ac:picMkLst>
        </pc:picChg>
        <pc:picChg chg="add del mod">
          <ac:chgData name="Chu, Kevin (chukv)" userId="6222f9ad-206c-46e7-9fb4-39d47567871c" providerId="ADAL" clId="{F7340D55-06CD-4454-B510-143B3C8B2E38}" dt="2025-11-03T21:34:12.503" v="1465"/>
          <ac:picMkLst>
            <pc:docMk/>
            <pc:sldMk cId="2192073010" sldId="261"/>
            <ac:picMk id="62" creationId="{76BE6725-C3C2-C684-6BED-2E470D887582}"/>
          </ac:picMkLst>
        </pc:picChg>
        <pc:picChg chg="add del mod ord">
          <ac:chgData name="Chu, Kevin (chukv)" userId="6222f9ad-206c-46e7-9fb4-39d47567871c" providerId="ADAL" clId="{F7340D55-06CD-4454-B510-143B3C8B2E38}" dt="2025-11-03T21:34:22.182" v="1466"/>
          <ac:picMkLst>
            <pc:docMk/>
            <pc:sldMk cId="2192073010" sldId="261"/>
            <ac:picMk id="65" creationId="{557AACB4-C33E-0B67-FAC4-AFCA876E280B}"/>
          </ac:picMkLst>
        </pc:picChg>
        <pc:picChg chg="add del mod">
          <ac:chgData name="Chu, Kevin (chukv)" userId="6222f9ad-206c-46e7-9fb4-39d47567871c" providerId="ADAL" clId="{F7340D55-06CD-4454-B510-143B3C8B2E38}" dt="2025-11-03T21:34:23.269" v="1468"/>
          <ac:picMkLst>
            <pc:docMk/>
            <pc:sldMk cId="2192073010" sldId="261"/>
            <ac:picMk id="66" creationId="{9D37B9A7-20AC-6AFF-6550-86389810DC87}"/>
          </ac:picMkLst>
        </pc:picChg>
        <pc:picChg chg="add del mod ord">
          <ac:chgData name="Chu, Kevin (chukv)" userId="6222f9ad-206c-46e7-9fb4-39d47567871c" providerId="ADAL" clId="{F7340D55-06CD-4454-B510-143B3C8B2E38}" dt="2025-11-03T21:34:33.315" v="1469"/>
          <ac:picMkLst>
            <pc:docMk/>
            <pc:sldMk cId="2192073010" sldId="261"/>
            <ac:picMk id="69" creationId="{EEA2A188-33DE-8A74-1BAC-FAFDF9675103}"/>
          </ac:picMkLst>
        </pc:picChg>
        <pc:picChg chg="add del mod">
          <ac:chgData name="Chu, Kevin (chukv)" userId="6222f9ad-206c-46e7-9fb4-39d47567871c" providerId="ADAL" clId="{F7340D55-06CD-4454-B510-143B3C8B2E38}" dt="2025-11-03T21:34:34.580" v="1471"/>
          <ac:picMkLst>
            <pc:docMk/>
            <pc:sldMk cId="2192073010" sldId="261"/>
            <ac:picMk id="70" creationId="{12A3EBF2-C088-3A57-365F-C5A77F42967A}"/>
          </ac:picMkLst>
        </pc:picChg>
        <pc:picChg chg="add del mod ord">
          <ac:chgData name="Chu, Kevin (chukv)" userId="6222f9ad-206c-46e7-9fb4-39d47567871c" providerId="ADAL" clId="{F7340D55-06CD-4454-B510-143B3C8B2E38}" dt="2025-11-03T21:34:40.097" v="1472"/>
          <ac:picMkLst>
            <pc:docMk/>
            <pc:sldMk cId="2192073010" sldId="261"/>
            <ac:picMk id="73" creationId="{E23A5524-3595-8689-2C4D-D215CAB77AEE}"/>
          </ac:picMkLst>
        </pc:picChg>
        <pc:picChg chg="add del mod">
          <ac:chgData name="Chu, Kevin (chukv)" userId="6222f9ad-206c-46e7-9fb4-39d47567871c" providerId="ADAL" clId="{F7340D55-06CD-4454-B510-143B3C8B2E38}" dt="2025-11-03T21:34:41.303" v="1474"/>
          <ac:picMkLst>
            <pc:docMk/>
            <pc:sldMk cId="2192073010" sldId="261"/>
            <ac:picMk id="74" creationId="{DEACEA26-0546-98A2-37A3-661743CD90E1}"/>
          </ac:picMkLst>
        </pc:picChg>
        <pc:picChg chg="add del mod ord">
          <ac:chgData name="Chu, Kevin (chukv)" userId="6222f9ad-206c-46e7-9fb4-39d47567871c" providerId="ADAL" clId="{F7340D55-06CD-4454-B510-143B3C8B2E38}" dt="2025-11-03T21:34:47.451" v="1475"/>
          <ac:picMkLst>
            <pc:docMk/>
            <pc:sldMk cId="2192073010" sldId="261"/>
            <ac:picMk id="77" creationId="{53E863FC-7E93-0D12-80CD-3D3858774C84}"/>
          </ac:picMkLst>
        </pc:picChg>
        <pc:picChg chg="add del mod">
          <ac:chgData name="Chu, Kevin (chukv)" userId="6222f9ad-206c-46e7-9fb4-39d47567871c" providerId="ADAL" clId="{F7340D55-06CD-4454-B510-143B3C8B2E38}" dt="2025-11-03T21:34:48.504" v="1477"/>
          <ac:picMkLst>
            <pc:docMk/>
            <pc:sldMk cId="2192073010" sldId="261"/>
            <ac:picMk id="78" creationId="{C17FE120-D4E5-2A30-FA7A-6D06101609FC}"/>
          </ac:picMkLst>
        </pc:picChg>
        <pc:picChg chg="add del mod ord">
          <ac:chgData name="Chu, Kevin (chukv)" userId="6222f9ad-206c-46e7-9fb4-39d47567871c" providerId="ADAL" clId="{F7340D55-06CD-4454-B510-143B3C8B2E38}" dt="2025-11-03T21:35:57.760" v="1478"/>
          <ac:picMkLst>
            <pc:docMk/>
            <pc:sldMk cId="2192073010" sldId="261"/>
            <ac:picMk id="81" creationId="{B4AAC37D-EF36-C073-0E55-F0DE199FAACB}"/>
          </ac:picMkLst>
        </pc:picChg>
        <pc:picChg chg="add del mod">
          <ac:chgData name="Chu, Kevin (chukv)" userId="6222f9ad-206c-46e7-9fb4-39d47567871c" providerId="ADAL" clId="{F7340D55-06CD-4454-B510-143B3C8B2E38}" dt="2025-11-03T21:35:59.109" v="1480"/>
          <ac:picMkLst>
            <pc:docMk/>
            <pc:sldMk cId="2192073010" sldId="261"/>
            <ac:picMk id="82" creationId="{DE478566-EF9D-901E-BE94-091F13BE760D}"/>
          </ac:picMkLst>
        </pc:picChg>
        <pc:picChg chg="add del mod ord">
          <ac:chgData name="Chu, Kevin (chukv)" userId="6222f9ad-206c-46e7-9fb4-39d47567871c" providerId="ADAL" clId="{F7340D55-06CD-4454-B510-143B3C8B2E38}" dt="2025-11-03T21:36:08.429" v="1481"/>
          <ac:picMkLst>
            <pc:docMk/>
            <pc:sldMk cId="2192073010" sldId="261"/>
            <ac:picMk id="85" creationId="{0233A140-8FD2-24DD-38C7-7D6C7E6A188A}"/>
          </ac:picMkLst>
        </pc:picChg>
        <pc:picChg chg="add del mod">
          <ac:chgData name="Chu, Kevin (chukv)" userId="6222f9ad-206c-46e7-9fb4-39d47567871c" providerId="ADAL" clId="{F7340D55-06CD-4454-B510-143B3C8B2E38}" dt="2025-11-03T21:36:10.005" v="1483"/>
          <ac:picMkLst>
            <pc:docMk/>
            <pc:sldMk cId="2192073010" sldId="261"/>
            <ac:picMk id="86" creationId="{DC45F54A-D628-FB33-BC3A-8EA71520260C}"/>
          </ac:picMkLst>
        </pc:picChg>
        <pc:picChg chg="add del mod ord">
          <ac:chgData name="Chu, Kevin (chukv)" userId="6222f9ad-206c-46e7-9fb4-39d47567871c" providerId="ADAL" clId="{F7340D55-06CD-4454-B510-143B3C8B2E38}" dt="2025-11-03T21:36:45.598" v="1484"/>
          <ac:picMkLst>
            <pc:docMk/>
            <pc:sldMk cId="2192073010" sldId="261"/>
            <ac:picMk id="89" creationId="{3347771E-CF37-6EB1-B94C-9B6F1BFDB378}"/>
          </ac:picMkLst>
        </pc:picChg>
        <pc:picChg chg="add del mod">
          <ac:chgData name="Chu, Kevin (chukv)" userId="6222f9ad-206c-46e7-9fb4-39d47567871c" providerId="ADAL" clId="{F7340D55-06CD-4454-B510-143B3C8B2E38}" dt="2025-11-03T21:36:46.635" v="1486"/>
          <ac:picMkLst>
            <pc:docMk/>
            <pc:sldMk cId="2192073010" sldId="261"/>
            <ac:picMk id="90" creationId="{A0FCEBCF-FF08-B503-D057-FBB2A82E9ABE}"/>
          </ac:picMkLst>
        </pc:picChg>
        <pc:picChg chg="add del mod ord">
          <ac:chgData name="Chu, Kevin (chukv)" userId="6222f9ad-206c-46e7-9fb4-39d47567871c" providerId="ADAL" clId="{F7340D55-06CD-4454-B510-143B3C8B2E38}" dt="2025-11-03T21:37:22.494" v="1487"/>
          <ac:picMkLst>
            <pc:docMk/>
            <pc:sldMk cId="2192073010" sldId="261"/>
            <ac:picMk id="93" creationId="{FFF71104-893E-8D0C-9E54-84312F268F08}"/>
          </ac:picMkLst>
        </pc:picChg>
        <pc:picChg chg="add del mod">
          <ac:chgData name="Chu, Kevin (chukv)" userId="6222f9ad-206c-46e7-9fb4-39d47567871c" providerId="ADAL" clId="{F7340D55-06CD-4454-B510-143B3C8B2E38}" dt="2025-11-03T21:37:23.428" v="1489"/>
          <ac:picMkLst>
            <pc:docMk/>
            <pc:sldMk cId="2192073010" sldId="261"/>
            <ac:picMk id="94" creationId="{8346844B-725A-E417-6103-2C8387578CBE}"/>
          </ac:picMkLst>
        </pc:picChg>
        <pc:picChg chg="add del mod ord">
          <ac:chgData name="Chu, Kevin (chukv)" userId="6222f9ad-206c-46e7-9fb4-39d47567871c" providerId="ADAL" clId="{F7340D55-06CD-4454-B510-143B3C8B2E38}" dt="2025-11-03T21:37:30.440" v="1490"/>
          <ac:picMkLst>
            <pc:docMk/>
            <pc:sldMk cId="2192073010" sldId="261"/>
            <ac:picMk id="97" creationId="{DC2D52DF-2BF0-3AD6-3A70-9B936820517A}"/>
          </ac:picMkLst>
        </pc:picChg>
        <pc:picChg chg="add del mod">
          <ac:chgData name="Chu, Kevin (chukv)" userId="6222f9ad-206c-46e7-9fb4-39d47567871c" providerId="ADAL" clId="{F7340D55-06CD-4454-B510-143B3C8B2E38}" dt="2025-11-03T21:37:31.664" v="1492"/>
          <ac:picMkLst>
            <pc:docMk/>
            <pc:sldMk cId="2192073010" sldId="261"/>
            <ac:picMk id="98" creationId="{529E9A0E-F79E-7DF2-B6DA-2C016CABEECB}"/>
          </ac:picMkLst>
        </pc:picChg>
        <pc:picChg chg="add del mod ord">
          <ac:chgData name="Chu, Kevin (chukv)" userId="6222f9ad-206c-46e7-9fb4-39d47567871c" providerId="ADAL" clId="{F7340D55-06CD-4454-B510-143B3C8B2E38}" dt="2025-11-03T21:38:54.706" v="1493"/>
          <ac:picMkLst>
            <pc:docMk/>
            <pc:sldMk cId="2192073010" sldId="261"/>
            <ac:picMk id="101" creationId="{46BE51A5-64C8-74A9-57C2-64BADB7A4FEA}"/>
          </ac:picMkLst>
        </pc:picChg>
        <pc:picChg chg="add del mod">
          <ac:chgData name="Chu, Kevin (chukv)" userId="6222f9ad-206c-46e7-9fb4-39d47567871c" providerId="ADAL" clId="{F7340D55-06CD-4454-B510-143B3C8B2E38}" dt="2025-11-03T21:39:03.749" v="1495"/>
          <ac:picMkLst>
            <pc:docMk/>
            <pc:sldMk cId="2192073010" sldId="261"/>
            <ac:picMk id="102" creationId="{9CF720DF-4E1D-8534-8794-A8C237D2EDE9}"/>
          </ac:picMkLst>
        </pc:picChg>
        <pc:picChg chg="add del mod ord">
          <ac:chgData name="Chu, Kevin (chukv)" userId="6222f9ad-206c-46e7-9fb4-39d47567871c" providerId="ADAL" clId="{F7340D55-06CD-4454-B510-143B3C8B2E38}" dt="2025-11-03T21:39:14.716" v="1496"/>
          <ac:picMkLst>
            <pc:docMk/>
            <pc:sldMk cId="2192073010" sldId="261"/>
            <ac:picMk id="105" creationId="{D7BEA18E-CFA3-133D-970F-66A0373CD798}"/>
          </ac:picMkLst>
        </pc:picChg>
        <pc:picChg chg="add del mod">
          <ac:chgData name="Chu, Kevin (chukv)" userId="6222f9ad-206c-46e7-9fb4-39d47567871c" providerId="ADAL" clId="{F7340D55-06CD-4454-B510-143B3C8B2E38}" dt="2025-11-03T21:39:16.059" v="1498"/>
          <ac:picMkLst>
            <pc:docMk/>
            <pc:sldMk cId="2192073010" sldId="261"/>
            <ac:picMk id="106" creationId="{233B45C9-B3E5-0C37-2A95-C05377EFA6E5}"/>
          </ac:picMkLst>
        </pc:picChg>
        <pc:picChg chg="add del mod ord">
          <ac:chgData name="Chu, Kevin (chukv)" userId="6222f9ad-206c-46e7-9fb4-39d47567871c" providerId="ADAL" clId="{F7340D55-06CD-4454-B510-143B3C8B2E38}" dt="2025-11-03T21:40:51.729" v="1499"/>
          <ac:picMkLst>
            <pc:docMk/>
            <pc:sldMk cId="2192073010" sldId="261"/>
            <ac:picMk id="109" creationId="{9C4F2B3B-DB2F-1E30-881C-E6947ED9C21E}"/>
          </ac:picMkLst>
        </pc:picChg>
        <pc:picChg chg="add mod">
          <ac:chgData name="Chu, Kevin (chukv)" userId="6222f9ad-206c-46e7-9fb4-39d47567871c" providerId="ADAL" clId="{F7340D55-06CD-4454-B510-143B3C8B2E38}" dt="2025-11-03T21:40:51.729" v="1499"/>
          <ac:picMkLst>
            <pc:docMk/>
            <pc:sldMk cId="2192073010" sldId="261"/>
            <ac:picMk id="110" creationId="{2897AD0B-7DAB-AE28-0C64-A99417A89AE9}"/>
          </ac:picMkLst>
        </pc:picChg>
      </pc:sldChg>
      <pc:sldChg chg="addSp delSp modSp modTransition modAnim">
        <pc:chgData name="Chu, Kevin (chukv)" userId="6222f9ad-206c-46e7-9fb4-39d47567871c" providerId="ADAL" clId="{F7340D55-06CD-4454-B510-143B3C8B2E38}" dt="2025-11-03T21:29:24.228" v="1432"/>
        <pc:sldMkLst>
          <pc:docMk/>
          <pc:sldMk cId="48867493" sldId="262"/>
        </pc:sldMkLst>
        <pc:picChg chg="add del mod">
          <ac:chgData name="Chu, Kevin (chukv)" userId="6222f9ad-206c-46e7-9fb4-39d47567871c" providerId="ADAL" clId="{F7340D55-06CD-4454-B510-143B3C8B2E38}" dt="2025-11-03T21:29:24.228" v="1432"/>
          <ac:picMkLst>
            <pc:docMk/>
            <pc:sldMk cId="48867493" sldId="262"/>
            <ac:picMk id="16" creationId="{F3907E6C-77AC-50B7-36A8-08695D3A2FB4}"/>
          </ac:picMkLst>
        </pc:picChg>
      </pc:sldChg>
      <pc:sldChg chg="addSp delSp modSp mod modTransition modAnim">
        <pc:chgData name="Chu, Kevin (chukv)" userId="6222f9ad-206c-46e7-9fb4-39d47567871c" providerId="ADAL" clId="{F7340D55-06CD-4454-B510-143B3C8B2E38}" dt="2025-11-03T21:27:57.150" v="1430"/>
        <pc:sldMkLst>
          <pc:docMk/>
          <pc:sldMk cId="1723788809" sldId="266"/>
        </pc:sldMkLst>
        <pc:picChg chg="add del mod">
          <ac:chgData name="Chu, Kevin (chukv)" userId="6222f9ad-206c-46e7-9fb4-39d47567871c" providerId="ADAL" clId="{F7340D55-06CD-4454-B510-143B3C8B2E38}" dt="2025-11-03T21:26:57.260" v="1423"/>
          <ac:picMkLst>
            <pc:docMk/>
            <pc:sldMk cId="1723788809" sldId="266"/>
            <ac:picMk id="43" creationId="{2E7DAF82-26F2-81BF-D34E-27BA17176E57}"/>
          </ac:picMkLst>
        </pc:picChg>
        <pc:picChg chg="add del mod ord">
          <ac:chgData name="Chu, Kevin (chukv)" userId="6222f9ad-206c-46e7-9fb4-39d47567871c" providerId="ADAL" clId="{F7340D55-06CD-4454-B510-143B3C8B2E38}" dt="2025-11-03T21:27:07.984" v="1424"/>
          <ac:picMkLst>
            <pc:docMk/>
            <pc:sldMk cId="1723788809" sldId="266"/>
            <ac:picMk id="46" creationId="{46D5B592-F147-9963-BEC0-499F7E0F9401}"/>
          </ac:picMkLst>
        </pc:picChg>
        <pc:picChg chg="add del mod">
          <ac:chgData name="Chu, Kevin (chukv)" userId="6222f9ad-206c-46e7-9fb4-39d47567871c" providerId="ADAL" clId="{F7340D55-06CD-4454-B510-143B3C8B2E38}" dt="2025-11-03T21:27:09.322" v="1426"/>
          <ac:picMkLst>
            <pc:docMk/>
            <pc:sldMk cId="1723788809" sldId="266"/>
            <ac:picMk id="47" creationId="{9C999238-6CD2-FA5A-D095-9DD8547A37DC}"/>
          </ac:picMkLst>
        </pc:picChg>
        <pc:picChg chg="add del mod ord">
          <ac:chgData name="Chu, Kevin (chukv)" userId="6222f9ad-206c-46e7-9fb4-39d47567871c" providerId="ADAL" clId="{F7340D55-06CD-4454-B510-143B3C8B2E38}" dt="2025-11-03T21:27:16.947" v="1427"/>
          <ac:picMkLst>
            <pc:docMk/>
            <pc:sldMk cId="1723788809" sldId="266"/>
            <ac:picMk id="50" creationId="{0A81229A-1FBF-EFA2-56F3-B58CA87B3B9E}"/>
          </ac:picMkLst>
        </pc:picChg>
        <pc:picChg chg="add del mod">
          <ac:chgData name="Chu, Kevin (chukv)" userId="6222f9ad-206c-46e7-9fb4-39d47567871c" providerId="ADAL" clId="{F7340D55-06CD-4454-B510-143B3C8B2E38}" dt="2025-11-03T21:27:17.951" v="1429"/>
          <ac:picMkLst>
            <pc:docMk/>
            <pc:sldMk cId="1723788809" sldId="266"/>
            <ac:picMk id="51" creationId="{CBD3FAB1-B1A6-81EA-4AAB-80DF915DA72D}"/>
          </ac:picMkLst>
        </pc:picChg>
        <pc:picChg chg="add del mod ord">
          <ac:chgData name="Chu, Kevin (chukv)" userId="6222f9ad-206c-46e7-9fb4-39d47567871c" providerId="ADAL" clId="{F7340D55-06CD-4454-B510-143B3C8B2E38}" dt="2025-11-03T21:27:57.150" v="1430"/>
          <ac:picMkLst>
            <pc:docMk/>
            <pc:sldMk cId="1723788809" sldId="266"/>
            <ac:picMk id="54" creationId="{27F69268-BBA9-8419-FE0C-1AFC983B0449}"/>
          </ac:picMkLst>
        </pc:picChg>
        <pc:picChg chg="add mod">
          <ac:chgData name="Chu, Kevin (chukv)" userId="6222f9ad-206c-46e7-9fb4-39d47567871c" providerId="ADAL" clId="{F7340D55-06CD-4454-B510-143B3C8B2E38}" dt="2025-11-03T21:27:57.150" v="1430"/>
          <ac:picMkLst>
            <pc:docMk/>
            <pc:sldMk cId="1723788809" sldId="266"/>
            <ac:picMk id="55" creationId="{A0C0F47F-AB72-F94A-F5EB-9CB0D8621E16}"/>
          </ac:picMkLst>
        </pc:picChg>
      </pc:sldChg>
      <pc:sldChg chg="addSp delSp modSp mod modTransition delAnim modAnim">
        <pc:chgData name="Chu, Kevin (chukv)" userId="6222f9ad-206c-46e7-9fb4-39d47567871c" providerId="ADAL" clId="{F7340D55-06CD-4454-B510-143B3C8B2E38}" dt="2025-11-03T21:24:47.594" v="1420"/>
        <pc:sldMkLst>
          <pc:docMk/>
          <pc:sldMk cId="3886170946" sldId="267"/>
        </pc:sldMkLst>
        <pc:picChg chg="add del mod">
          <ac:chgData name="Chu, Kevin (chukv)" userId="6222f9ad-206c-46e7-9fb4-39d47567871c" providerId="ADAL" clId="{F7340D55-06CD-4454-B510-143B3C8B2E38}" dt="2025-11-03T19:21:29.822" v="44" actId="478"/>
          <ac:picMkLst>
            <pc:docMk/>
            <pc:sldMk cId="3886170946" sldId="267"/>
            <ac:picMk id="15" creationId="{33EDECD5-490D-91EF-CF4E-C429BF1F2066}"/>
          </ac:picMkLst>
        </pc:picChg>
        <pc:picChg chg="add del mod">
          <ac:chgData name="Chu, Kevin (chukv)" userId="6222f9ad-206c-46e7-9fb4-39d47567871c" providerId="ADAL" clId="{F7340D55-06CD-4454-B510-143B3C8B2E38}" dt="2025-11-03T21:17:56.484" v="1378"/>
          <ac:picMkLst>
            <pc:docMk/>
            <pc:sldMk cId="3886170946" sldId="267"/>
            <ac:picMk id="53" creationId="{72C041CE-A1F1-77A5-D605-F94584EDE845}"/>
          </ac:picMkLst>
        </pc:picChg>
        <pc:picChg chg="add del mod">
          <ac:chgData name="Chu, Kevin (chukv)" userId="6222f9ad-206c-46e7-9fb4-39d47567871c" providerId="ADAL" clId="{F7340D55-06CD-4454-B510-143B3C8B2E38}" dt="2025-11-03T21:18:33.593" v="1380"/>
          <ac:picMkLst>
            <pc:docMk/>
            <pc:sldMk cId="3886170946" sldId="267"/>
            <ac:picMk id="54" creationId="{37EDD034-29C6-DA48-D684-E7ED0E8836D2}"/>
          </ac:picMkLst>
        </pc:picChg>
        <pc:picChg chg="add del mod ord">
          <ac:chgData name="Chu, Kevin (chukv)" userId="6222f9ad-206c-46e7-9fb4-39d47567871c" providerId="ADAL" clId="{F7340D55-06CD-4454-B510-143B3C8B2E38}" dt="2025-11-03T21:18:45.073" v="1381"/>
          <ac:picMkLst>
            <pc:docMk/>
            <pc:sldMk cId="3886170946" sldId="267"/>
            <ac:picMk id="59" creationId="{EA25F3B1-D178-7F70-FF57-756168F0126D}"/>
          </ac:picMkLst>
        </pc:picChg>
        <pc:picChg chg="add del mod">
          <ac:chgData name="Chu, Kevin (chukv)" userId="6222f9ad-206c-46e7-9fb4-39d47567871c" providerId="ADAL" clId="{F7340D55-06CD-4454-B510-143B3C8B2E38}" dt="2025-11-03T21:18:46.547" v="1383"/>
          <ac:picMkLst>
            <pc:docMk/>
            <pc:sldMk cId="3886170946" sldId="267"/>
            <ac:picMk id="60" creationId="{C55092F2-617A-BE80-04F8-623401D9F1FB}"/>
          </ac:picMkLst>
        </pc:picChg>
        <pc:picChg chg="add del mod ord">
          <ac:chgData name="Chu, Kevin (chukv)" userId="6222f9ad-206c-46e7-9fb4-39d47567871c" providerId="ADAL" clId="{F7340D55-06CD-4454-B510-143B3C8B2E38}" dt="2025-11-03T21:19:00.767" v="1384"/>
          <ac:picMkLst>
            <pc:docMk/>
            <pc:sldMk cId="3886170946" sldId="267"/>
            <ac:picMk id="63" creationId="{BC463695-AA55-F538-C637-E70CFBB29C3A}"/>
          </ac:picMkLst>
        </pc:picChg>
        <pc:picChg chg="add del mod">
          <ac:chgData name="Chu, Kevin (chukv)" userId="6222f9ad-206c-46e7-9fb4-39d47567871c" providerId="ADAL" clId="{F7340D55-06CD-4454-B510-143B3C8B2E38}" dt="2025-11-03T21:19:02.574" v="1386"/>
          <ac:picMkLst>
            <pc:docMk/>
            <pc:sldMk cId="3886170946" sldId="267"/>
            <ac:picMk id="64" creationId="{FC040D29-B72B-8546-D24F-8DF9FD26B543}"/>
          </ac:picMkLst>
        </pc:picChg>
        <pc:picChg chg="add del mod ord">
          <ac:chgData name="Chu, Kevin (chukv)" userId="6222f9ad-206c-46e7-9fb4-39d47567871c" providerId="ADAL" clId="{F7340D55-06CD-4454-B510-143B3C8B2E38}" dt="2025-11-03T21:19:26.788" v="1387"/>
          <ac:picMkLst>
            <pc:docMk/>
            <pc:sldMk cId="3886170946" sldId="267"/>
            <ac:picMk id="67" creationId="{D39CC148-D138-AA1C-7F0A-BFD95AACFAD2}"/>
          </ac:picMkLst>
        </pc:picChg>
        <pc:picChg chg="add del mod">
          <ac:chgData name="Chu, Kevin (chukv)" userId="6222f9ad-206c-46e7-9fb4-39d47567871c" providerId="ADAL" clId="{F7340D55-06CD-4454-B510-143B3C8B2E38}" dt="2025-11-03T21:20:17.280" v="1389"/>
          <ac:picMkLst>
            <pc:docMk/>
            <pc:sldMk cId="3886170946" sldId="267"/>
            <ac:picMk id="68" creationId="{29393B82-0E19-5934-3569-88B86EEAB3E6}"/>
          </ac:picMkLst>
        </pc:picChg>
        <pc:picChg chg="add del mod ord">
          <ac:chgData name="Chu, Kevin (chukv)" userId="6222f9ad-206c-46e7-9fb4-39d47567871c" providerId="ADAL" clId="{F7340D55-06CD-4454-B510-143B3C8B2E38}" dt="2025-11-03T21:20:23.177" v="1390"/>
          <ac:picMkLst>
            <pc:docMk/>
            <pc:sldMk cId="3886170946" sldId="267"/>
            <ac:picMk id="73" creationId="{AD32F7EF-D1C1-25D4-BA4D-FE2D474ACF66}"/>
          </ac:picMkLst>
        </pc:picChg>
        <pc:picChg chg="add del mod">
          <ac:chgData name="Chu, Kevin (chukv)" userId="6222f9ad-206c-46e7-9fb4-39d47567871c" providerId="ADAL" clId="{F7340D55-06CD-4454-B510-143B3C8B2E38}" dt="2025-11-03T21:20:24.249" v="1392"/>
          <ac:picMkLst>
            <pc:docMk/>
            <pc:sldMk cId="3886170946" sldId="267"/>
            <ac:picMk id="74" creationId="{C9C38A0D-5034-CAA8-D07B-DFEBCDA1A171}"/>
          </ac:picMkLst>
        </pc:picChg>
        <pc:picChg chg="add del mod ord">
          <ac:chgData name="Chu, Kevin (chukv)" userId="6222f9ad-206c-46e7-9fb4-39d47567871c" providerId="ADAL" clId="{F7340D55-06CD-4454-B510-143B3C8B2E38}" dt="2025-11-03T21:20:35.488" v="1393"/>
          <ac:picMkLst>
            <pc:docMk/>
            <pc:sldMk cId="3886170946" sldId="267"/>
            <ac:picMk id="77" creationId="{0A17DAA4-0812-400B-E68D-E59E7F9DD564}"/>
          </ac:picMkLst>
        </pc:picChg>
        <pc:picChg chg="add del mod">
          <ac:chgData name="Chu, Kevin (chukv)" userId="6222f9ad-206c-46e7-9fb4-39d47567871c" providerId="ADAL" clId="{F7340D55-06CD-4454-B510-143B3C8B2E38}" dt="2025-11-03T21:20:36.716" v="1395"/>
          <ac:picMkLst>
            <pc:docMk/>
            <pc:sldMk cId="3886170946" sldId="267"/>
            <ac:picMk id="78" creationId="{124BCC30-E165-07D1-3BF6-37F720734FE0}"/>
          </ac:picMkLst>
        </pc:picChg>
        <pc:picChg chg="add del mod ord">
          <ac:chgData name="Chu, Kevin (chukv)" userId="6222f9ad-206c-46e7-9fb4-39d47567871c" providerId="ADAL" clId="{F7340D55-06CD-4454-B510-143B3C8B2E38}" dt="2025-11-03T21:20:43.634" v="1396"/>
          <ac:picMkLst>
            <pc:docMk/>
            <pc:sldMk cId="3886170946" sldId="267"/>
            <ac:picMk id="81" creationId="{F58CBE07-ADA1-AD4F-7C46-AAFB7F3D2AC7}"/>
          </ac:picMkLst>
        </pc:picChg>
        <pc:picChg chg="add del mod">
          <ac:chgData name="Chu, Kevin (chukv)" userId="6222f9ad-206c-46e7-9fb4-39d47567871c" providerId="ADAL" clId="{F7340D55-06CD-4454-B510-143B3C8B2E38}" dt="2025-11-03T21:20:44.652" v="1398"/>
          <ac:picMkLst>
            <pc:docMk/>
            <pc:sldMk cId="3886170946" sldId="267"/>
            <ac:picMk id="82" creationId="{93F0E87A-3B4D-797E-94FF-AE34D9E067D1}"/>
          </ac:picMkLst>
        </pc:picChg>
        <pc:picChg chg="add del mod ord">
          <ac:chgData name="Chu, Kevin (chukv)" userId="6222f9ad-206c-46e7-9fb4-39d47567871c" providerId="ADAL" clId="{F7340D55-06CD-4454-B510-143B3C8B2E38}" dt="2025-11-03T21:21:10.033" v="1399"/>
          <ac:picMkLst>
            <pc:docMk/>
            <pc:sldMk cId="3886170946" sldId="267"/>
            <ac:picMk id="85" creationId="{0847C1E2-43C4-2AA0-F119-6F870C3AE49A}"/>
          </ac:picMkLst>
        </pc:picChg>
        <pc:picChg chg="add del mod">
          <ac:chgData name="Chu, Kevin (chukv)" userId="6222f9ad-206c-46e7-9fb4-39d47567871c" providerId="ADAL" clId="{F7340D55-06CD-4454-B510-143B3C8B2E38}" dt="2025-11-03T21:21:11.400" v="1401"/>
          <ac:picMkLst>
            <pc:docMk/>
            <pc:sldMk cId="3886170946" sldId="267"/>
            <ac:picMk id="86" creationId="{BD511C49-E31E-1B48-5ED4-8BA46A52FEE5}"/>
          </ac:picMkLst>
        </pc:picChg>
        <pc:picChg chg="add del mod ord">
          <ac:chgData name="Chu, Kevin (chukv)" userId="6222f9ad-206c-46e7-9fb4-39d47567871c" providerId="ADAL" clId="{F7340D55-06CD-4454-B510-143B3C8B2E38}" dt="2025-11-03T21:21:51.217" v="1402"/>
          <ac:picMkLst>
            <pc:docMk/>
            <pc:sldMk cId="3886170946" sldId="267"/>
            <ac:picMk id="89" creationId="{54BA39BB-43BE-41F5-E76F-AF234E1C28D3}"/>
          </ac:picMkLst>
        </pc:picChg>
        <pc:picChg chg="add del mod">
          <ac:chgData name="Chu, Kevin (chukv)" userId="6222f9ad-206c-46e7-9fb4-39d47567871c" providerId="ADAL" clId="{F7340D55-06CD-4454-B510-143B3C8B2E38}" dt="2025-11-03T21:21:52.274" v="1404"/>
          <ac:picMkLst>
            <pc:docMk/>
            <pc:sldMk cId="3886170946" sldId="267"/>
            <ac:picMk id="90" creationId="{6509BED5-65C7-93BE-6C40-CF6F029A5719}"/>
          </ac:picMkLst>
        </pc:picChg>
        <pc:picChg chg="add del mod ord">
          <ac:chgData name="Chu, Kevin (chukv)" userId="6222f9ad-206c-46e7-9fb4-39d47567871c" providerId="ADAL" clId="{F7340D55-06CD-4454-B510-143B3C8B2E38}" dt="2025-11-03T21:21:57.045" v="1405"/>
          <ac:picMkLst>
            <pc:docMk/>
            <pc:sldMk cId="3886170946" sldId="267"/>
            <ac:picMk id="93" creationId="{786D7A64-0D24-5019-BA3E-D68927D10754}"/>
          </ac:picMkLst>
        </pc:picChg>
        <pc:picChg chg="add del mod">
          <ac:chgData name="Chu, Kevin (chukv)" userId="6222f9ad-206c-46e7-9fb4-39d47567871c" providerId="ADAL" clId="{F7340D55-06CD-4454-B510-143B3C8B2E38}" dt="2025-11-03T21:21:58.114" v="1407"/>
          <ac:picMkLst>
            <pc:docMk/>
            <pc:sldMk cId="3886170946" sldId="267"/>
            <ac:picMk id="94" creationId="{34EC43F2-796A-610E-A68E-0D7D96E40DAA}"/>
          </ac:picMkLst>
        </pc:picChg>
        <pc:picChg chg="add del mod ord">
          <ac:chgData name="Chu, Kevin (chukv)" userId="6222f9ad-206c-46e7-9fb4-39d47567871c" providerId="ADAL" clId="{F7340D55-06CD-4454-B510-143B3C8B2E38}" dt="2025-11-03T21:22:05.109" v="1408"/>
          <ac:picMkLst>
            <pc:docMk/>
            <pc:sldMk cId="3886170946" sldId="267"/>
            <ac:picMk id="97" creationId="{4E10AD8F-1D6B-17CA-97CB-842561138759}"/>
          </ac:picMkLst>
        </pc:picChg>
        <pc:picChg chg="add del mod">
          <ac:chgData name="Chu, Kevin (chukv)" userId="6222f9ad-206c-46e7-9fb4-39d47567871c" providerId="ADAL" clId="{F7340D55-06CD-4454-B510-143B3C8B2E38}" dt="2025-11-03T21:22:06.276" v="1410"/>
          <ac:picMkLst>
            <pc:docMk/>
            <pc:sldMk cId="3886170946" sldId="267"/>
            <ac:picMk id="98" creationId="{E0425555-F128-1997-7DBF-FB4A998A4308}"/>
          </ac:picMkLst>
        </pc:picChg>
        <pc:picChg chg="add del mod ord">
          <ac:chgData name="Chu, Kevin (chukv)" userId="6222f9ad-206c-46e7-9fb4-39d47567871c" providerId="ADAL" clId="{F7340D55-06CD-4454-B510-143B3C8B2E38}" dt="2025-11-03T21:22:44.802" v="1411"/>
          <ac:picMkLst>
            <pc:docMk/>
            <pc:sldMk cId="3886170946" sldId="267"/>
            <ac:picMk id="101" creationId="{AF57971D-5B36-D8B1-AD25-C369FED6E45B}"/>
          </ac:picMkLst>
        </pc:picChg>
        <pc:picChg chg="add del mod">
          <ac:chgData name="Chu, Kevin (chukv)" userId="6222f9ad-206c-46e7-9fb4-39d47567871c" providerId="ADAL" clId="{F7340D55-06CD-4454-B510-143B3C8B2E38}" dt="2025-11-03T21:23:31.855" v="1413"/>
          <ac:picMkLst>
            <pc:docMk/>
            <pc:sldMk cId="3886170946" sldId="267"/>
            <ac:picMk id="102" creationId="{047DB2C3-4188-96BD-217C-824EF30DEA87}"/>
          </ac:picMkLst>
        </pc:picChg>
        <pc:picChg chg="add del mod ord">
          <ac:chgData name="Chu, Kevin (chukv)" userId="6222f9ad-206c-46e7-9fb4-39d47567871c" providerId="ADAL" clId="{F7340D55-06CD-4454-B510-143B3C8B2E38}" dt="2025-11-03T21:24:00.698" v="1414"/>
          <ac:picMkLst>
            <pc:docMk/>
            <pc:sldMk cId="3886170946" sldId="267"/>
            <ac:picMk id="107" creationId="{4EF78188-03E9-ABE8-C7FF-96A17C09824B}"/>
          </ac:picMkLst>
        </pc:picChg>
        <pc:picChg chg="add del mod">
          <ac:chgData name="Chu, Kevin (chukv)" userId="6222f9ad-206c-46e7-9fb4-39d47567871c" providerId="ADAL" clId="{F7340D55-06CD-4454-B510-143B3C8B2E38}" dt="2025-11-03T21:24:01.898" v="1416"/>
          <ac:picMkLst>
            <pc:docMk/>
            <pc:sldMk cId="3886170946" sldId="267"/>
            <ac:picMk id="108" creationId="{C5E75624-69B6-23A7-7CCE-CBED24D4D9F6}"/>
          </ac:picMkLst>
        </pc:picChg>
        <pc:picChg chg="add del mod ord">
          <ac:chgData name="Chu, Kevin (chukv)" userId="6222f9ad-206c-46e7-9fb4-39d47567871c" providerId="ADAL" clId="{F7340D55-06CD-4454-B510-143B3C8B2E38}" dt="2025-11-03T21:24:08.683" v="1417"/>
          <ac:picMkLst>
            <pc:docMk/>
            <pc:sldMk cId="3886170946" sldId="267"/>
            <ac:picMk id="111" creationId="{1C6E6BC4-3141-8EEF-E3CC-F2E2C5E7D9A1}"/>
          </ac:picMkLst>
        </pc:picChg>
        <pc:picChg chg="add del mod">
          <ac:chgData name="Chu, Kevin (chukv)" userId="6222f9ad-206c-46e7-9fb4-39d47567871c" providerId="ADAL" clId="{F7340D55-06CD-4454-B510-143B3C8B2E38}" dt="2025-11-03T21:24:09.739" v="1419"/>
          <ac:picMkLst>
            <pc:docMk/>
            <pc:sldMk cId="3886170946" sldId="267"/>
            <ac:picMk id="112" creationId="{1833FB2B-78AE-D9FD-0920-EF9F0B634D3B}"/>
          </ac:picMkLst>
        </pc:picChg>
        <pc:picChg chg="add del mod ord">
          <ac:chgData name="Chu, Kevin (chukv)" userId="6222f9ad-206c-46e7-9fb4-39d47567871c" providerId="ADAL" clId="{F7340D55-06CD-4454-B510-143B3C8B2E38}" dt="2025-11-03T21:24:47.594" v="1420"/>
          <ac:picMkLst>
            <pc:docMk/>
            <pc:sldMk cId="3886170946" sldId="267"/>
            <ac:picMk id="115" creationId="{B1673293-973E-3EA7-E722-12399AB814A3}"/>
          </ac:picMkLst>
        </pc:picChg>
        <pc:picChg chg="add mod">
          <ac:chgData name="Chu, Kevin (chukv)" userId="6222f9ad-206c-46e7-9fb4-39d47567871c" providerId="ADAL" clId="{F7340D55-06CD-4454-B510-143B3C8B2E38}" dt="2025-11-03T21:24:47.594" v="1420"/>
          <ac:picMkLst>
            <pc:docMk/>
            <pc:sldMk cId="3886170946" sldId="267"/>
            <ac:picMk id="116" creationId="{84AFDF9E-54E9-DA24-4DCC-2EFDDBE5C9C3}"/>
          </ac:picMkLst>
        </pc:picChg>
      </pc:sldChg>
    </pc:docChg>
  </pc:docChgLst>
</pc:chgInfo>
</file>

<file path=ppt/media/image1.png>
</file>

<file path=ppt/media/image2.png>
</file>

<file path=ppt/media/image3.png>
</file>

<file path=ppt/media/image4.png>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91919D-6EF2-49CC-8202-39CD240439A0}"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5F2BA2-4D72-4A09-B626-415743491574}" type="slidenum">
              <a:rPr lang="en-US" smtClean="0"/>
              <a:t>‹#›</a:t>
            </a:fld>
            <a:endParaRPr lang="en-US"/>
          </a:p>
        </p:txBody>
      </p:sp>
    </p:spTree>
    <p:extLst>
      <p:ext uri="{BB962C8B-B14F-4D97-AF65-F5344CB8AC3E}">
        <p14:creationId xmlns:p14="http://schemas.microsoft.com/office/powerpoint/2010/main" val="2168131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5F2BA2-4D72-4A09-B626-415743491574}" type="slidenum">
              <a:rPr lang="en-US" smtClean="0"/>
              <a:t>5</a:t>
            </a:fld>
            <a:endParaRPr lang="en-US"/>
          </a:p>
        </p:txBody>
      </p:sp>
    </p:spTree>
    <p:extLst>
      <p:ext uri="{BB962C8B-B14F-4D97-AF65-F5344CB8AC3E}">
        <p14:creationId xmlns:p14="http://schemas.microsoft.com/office/powerpoint/2010/main" val="2777318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Diagram D0 depicts the locale system at the highest level. The functional blocks in</a:t>
            </a:r>
          </a:p>
          <a:p>
            <a:r>
              <a:rPr lang="en-US"/>
              <a:t>this diagram depict the input and output of the tool, as well as the basic internal</a:t>
            </a:r>
          </a:p>
          <a:p>
            <a:r>
              <a:rPr lang="en-US"/>
              <a:t>functionality.</a:t>
            </a:r>
          </a:p>
          <a:p>
            <a:endParaRPr lang="en-US"/>
          </a:p>
          <a:p>
            <a:pPr marL="171450" indent="-171450">
              <a:buFontTx/>
              <a:buChar char="-"/>
            </a:pPr>
            <a:r>
              <a:rPr lang="en-US"/>
              <a:t>Information is taken from user input such as usernames and passwords</a:t>
            </a:r>
          </a:p>
          <a:p>
            <a:pPr marL="171450" indent="-171450">
              <a:buFontTx/>
              <a:buChar char="-"/>
            </a:pPr>
            <a:r>
              <a:rPr lang="en-US"/>
              <a:t>Post information is also taken such as the text, images, and videos that are a part of the post</a:t>
            </a:r>
          </a:p>
          <a:p>
            <a:pPr marL="171450" indent="-171450">
              <a:buFontTx/>
              <a:buChar char="-"/>
            </a:pPr>
            <a:r>
              <a:rPr lang="en-US"/>
              <a:t>The location information is taken from the devices’ geolocation and media’s metadata</a:t>
            </a:r>
          </a:p>
          <a:p>
            <a:pPr marL="171450" indent="-171450">
              <a:buFontTx/>
              <a:buChar char="-"/>
            </a:pPr>
            <a:r>
              <a:rPr lang="en-US"/>
              <a:t>Information from the user’s hardware will also be taken</a:t>
            </a:r>
          </a:p>
          <a:p>
            <a:pPr marL="171450" indent="-171450">
              <a:buFontTx/>
              <a:buChar char="-"/>
            </a:pPr>
            <a:endParaRPr lang="en-US"/>
          </a:p>
          <a:p>
            <a:pPr marL="0" indent="0">
              <a:buFontTx/>
              <a:buNone/>
            </a:pPr>
            <a:r>
              <a:rPr lang="en-US"/>
              <a:t>Then is sent to the backend where the application core will use that information in its functionalities</a:t>
            </a:r>
          </a:p>
          <a:p>
            <a:pPr marL="171450" indent="-171450">
              <a:buFontTx/>
              <a:buChar char="-"/>
            </a:pPr>
            <a:r>
              <a:rPr lang="en-US"/>
              <a:t>User authentication is one of the functionalities within the application core; it allows for users to securely log in to their accounts</a:t>
            </a:r>
          </a:p>
          <a:p>
            <a:pPr marL="171450" indent="-171450">
              <a:buFontTx/>
              <a:buChar char="-"/>
            </a:pPr>
            <a:r>
              <a:rPr lang="en-US"/>
              <a:t>The creation and management of posts are also handled in the application core using the post and location information</a:t>
            </a:r>
          </a:p>
          <a:p>
            <a:pPr marL="171450" indent="-171450">
              <a:buFontTx/>
              <a:buChar char="-"/>
            </a:pPr>
            <a:r>
              <a:rPr lang="en-US"/>
              <a:t>Device permissions are handled as well to extend the functionality to the users’ device</a:t>
            </a:r>
          </a:p>
        </p:txBody>
      </p:sp>
      <p:sp>
        <p:nvSpPr>
          <p:cNvPr id="4" name="Slide Number Placeholder 3"/>
          <p:cNvSpPr>
            <a:spLocks noGrp="1"/>
          </p:cNvSpPr>
          <p:nvPr>
            <p:ph type="sldNum" sz="quarter" idx="5"/>
          </p:nvPr>
        </p:nvSpPr>
        <p:spPr/>
        <p:txBody>
          <a:bodyPr/>
          <a:lstStyle/>
          <a:p>
            <a:fld id="{655F2BA2-4D72-4A09-B626-415743491574}" type="slidenum">
              <a:rPr lang="en-US" smtClean="0"/>
              <a:t>6</a:t>
            </a:fld>
            <a:endParaRPr lang="en-US"/>
          </a:p>
        </p:txBody>
      </p:sp>
    </p:spTree>
    <p:extLst>
      <p:ext uri="{BB962C8B-B14F-4D97-AF65-F5344CB8AC3E}">
        <p14:creationId xmlns:p14="http://schemas.microsoft.com/office/powerpoint/2010/main" val="1283911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Diagram D1 details some of the specific modules the Locale system will contain.</a:t>
            </a:r>
          </a:p>
          <a:p>
            <a:r>
              <a:rPr lang="en-US"/>
              <a:t>Building upon the input/output/application core model from D1, this diagram shows the</a:t>
            </a:r>
          </a:p>
          <a:p>
            <a:r>
              <a:rPr lang="en-US"/>
              <a:t>basic flow of data through the system. User and device data flow into the application core,</a:t>
            </a:r>
          </a:p>
          <a:p>
            <a:r>
              <a:rPr lang="en-US"/>
              <a:t>where they are processed and stored accordingly. Data is returned by the application layer</a:t>
            </a:r>
          </a:p>
          <a:p>
            <a:r>
              <a:rPr lang="en-US"/>
              <a:t>to the front end as visual outputs that the user may interact with. In this diagram, boxes</a:t>
            </a:r>
          </a:p>
          <a:p>
            <a:r>
              <a:rPr lang="en-US"/>
              <a:t>represent functional modules, and arrows depict the flow of data through the application.</a:t>
            </a:r>
          </a:p>
        </p:txBody>
      </p:sp>
      <p:sp>
        <p:nvSpPr>
          <p:cNvPr id="4" name="Slide Number Placeholder 3"/>
          <p:cNvSpPr>
            <a:spLocks noGrp="1"/>
          </p:cNvSpPr>
          <p:nvPr>
            <p:ph type="sldNum" sz="quarter" idx="5"/>
          </p:nvPr>
        </p:nvSpPr>
        <p:spPr/>
        <p:txBody>
          <a:bodyPr/>
          <a:lstStyle/>
          <a:p>
            <a:fld id="{655F2BA2-4D72-4A09-B626-415743491574}" type="slidenum">
              <a:rPr lang="en-US" smtClean="0"/>
              <a:t>7</a:t>
            </a:fld>
            <a:endParaRPr lang="en-US"/>
          </a:p>
        </p:txBody>
      </p:sp>
    </p:spTree>
    <p:extLst>
      <p:ext uri="{BB962C8B-B14F-4D97-AF65-F5344CB8AC3E}">
        <p14:creationId xmlns:p14="http://schemas.microsoft.com/office/powerpoint/2010/main" val="20651900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diagram D2 breaks down some of the functional modules of the Locale system. In</a:t>
            </a:r>
          </a:p>
          <a:p>
            <a:r>
              <a:rPr lang="en-US"/>
              <a:t>this diagram, shaded boxes represent different functional areas of the application. The</a:t>
            </a:r>
          </a:p>
          <a:p>
            <a:r>
              <a:rPr lang="en-US"/>
              <a:t>outer most box is the application layer, with any data traveling into it representing user</a:t>
            </a:r>
          </a:p>
          <a:p>
            <a:r>
              <a:rPr lang="en-US"/>
              <a:t>input. Within the application layer are three major functional areas – user authentication,</a:t>
            </a:r>
          </a:p>
          <a:p>
            <a:r>
              <a:rPr lang="en-US"/>
              <a:t>the front-end layer, and the backend layer. Once a user data is authenticated, it flows to</a:t>
            </a:r>
          </a:p>
          <a:p>
            <a:r>
              <a:rPr lang="en-US"/>
              <a:t>one of many front end components, which perform calls to the database to fetch data via</a:t>
            </a:r>
          </a:p>
          <a:p>
            <a:r>
              <a:rPr lang="en-US"/>
              <a:t>processes communicating with the databases API layer</a:t>
            </a:r>
          </a:p>
        </p:txBody>
      </p:sp>
      <p:sp>
        <p:nvSpPr>
          <p:cNvPr id="4" name="Slide Number Placeholder 3"/>
          <p:cNvSpPr>
            <a:spLocks noGrp="1"/>
          </p:cNvSpPr>
          <p:nvPr>
            <p:ph type="sldNum" sz="quarter" idx="5"/>
          </p:nvPr>
        </p:nvSpPr>
        <p:spPr/>
        <p:txBody>
          <a:bodyPr/>
          <a:lstStyle/>
          <a:p>
            <a:fld id="{655F2BA2-4D72-4A09-B626-415743491574}" type="slidenum">
              <a:rPr lang="en-US" smtClean="0"/>
              <a:t>8</a:t>
            </a:fld>
            <a:endParaRPr lang="en-US"/>
          </a:p>
        </p:txBody>
      </p:sp>
    </p:spTree>
    <p:extLst>
      <p:ext uri="{BB962C8B-B14F-4D97-AF65-F5344CB8AC3E}">
        <p14:creationId xmlns:p14="http://schemas.microsoft.com/office/powerpoint/2010/main" val="4253635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55F2BA2-4D72-4A09-B626-415743491574}" type="slidenum">
              <a:rPr lang="en-US" smtClean="0"/>
              <a:t>10</a:t>
            </a:fld>
            <a:endParaRPr lang="en-US"/>
          </a:p>
        </p:txBody>
      </p:sp>
    </p:spTree>
    <p:extLst>
      <p:ext uri="{BB962C8B-B14F-4D97-AF65-F5344CB8AC3E}">
        <p14:creationId xmlns:p14="http://schemas.microsoft.com/office/powerpoint/2010/main" val="3542176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888411FB-1606-4EC5-9BCA-2DC04C2243EA}" type="datetimeFigureOut">
              <a:rPr lang="en-US" dirty="0"/>
              <a:t>11/4/2025</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4276913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EE1F3D07-6BCF-40BC-A7F7-89BB8FFE98C6}" type="datetimeFigureOut">
              <a:rPr lang="en-US" dirty="0"/>
              <a:t>11/4/2025</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1848734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CED16D97-0980-426F-BEA7-F6EB2DE3AC08}" type="datetimeFigureOut">
              <a:rPr lang="en-US" dirty="0"/>
              <a:t>11/4/2025</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608199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D3BCAA53-8FBA-45E2-8B10-F7DD55E4E759}" type="datetimeFigureOut">
              <a:rPr lang="en-US" dirty="0"/>
              <a:t>11/4/2025</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1807200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1200">
                <a:solidFill>
                  <a:schemeClr val="tx1">
                    <a:tint val="75000"/>
                  </a:schemeClr>
                </a:solidFill>
              </a:defRPr>
            </a:lvl2pPr>
            <a:lvl3pPr marL="914400" indent="0">
              <a:buNone/>
              <a:defRPr sz="1200">
                <a:solidFill>
                  <a:schemeClr val="tx1">
                    <a:tint val="75000"/>
                  </a:schemeClr>
                </a:solidFill>
              </a:defRPr>
            </a:lvl3pPr>
            <a:lvl4pPr marL="1371600" indent="0">
              <a:buNone/>
              <a:defRPr sz="1200">
                <a:solidFill>
                  <a:schemeClr val="tx1">
                    <a:tint val="75000"/>
                  </a:schemeClr>
                </a:solidFill>
              </a:defRPr>
            </a:lvl4pPr>
            <a:lvl5pPr marL="1828800" indent="0">
              <a:buNone/>
              <a:defRPr sz="1200">
                <a:solidFill>
                  <a:schemeClr val="tx1">
                    <a:tint val="75000"/>
                  </a:schemeClr>
                </a:solidFill>
              </a:defRPr>
            </a:lvl5pPr>
            <a:lvl6pPr marL="2286000" indent="0">
              <a:buNone/>
              <a:defRPr sz="1200">
                <a:solidFill>
                  <a:schemeClr val="tx1">
                    <a:tint val="75000"/>
                  </a:schemeClr>
                </a:solidFill>
              </a:defRPr>
            </a:lvl6pPr>
            <a:lvl7pPr marL="2743200" indent="0">
              <a:buNone/>
              <a:defRPr sz="1200">
                <a:solidFill>
                  <a:schemeClr val="tx1">
                    <a:tint val="75000"/>
                  </a:schemeClr>
                </a:solidFill>
              </a:defRPr>
            </a:lvl7pPr>
            <a:lvl8pPr marL="3200400" indent="0">
              <a:buNone/>
              <a:defRPr sz="1200">
                <a:solidFill>
                  <a:schemeClr val="tx1">
                    <a:tint val="75000"/>
                  </a:schemeClr>
                </a:solidFill>
              </a:defRPr>
            </a:lvl8pPr>
            <a:lvl9pPr marL="36576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2F8C84CF-6F0D-4195-920D-9D6F75893720}" type="datetimeFigureOut">
              <a:rPr lang="en-US" dirty="0"/>
              <a:t>11/4/2025</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2143379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121B3BBE-A1CF-4CC7-B02C-EBCBBE110242}" type="datetimeFigureOut">
              <a:rPr lang="en-US" dirty="0"/>
              <a:t>11/4/2025</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222470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43D63E4-71A5-4C63-9515-748B28B89764}" type="datetimeFigureOut">
              <a:rPr lang="en-US" dirty="0"/>
              <a:t>11/4/2025</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r>
              <a:rPr lang="en-US"/>
              <a:t>
              </a:t>
            </a:r>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660450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C7C92BAC-F228-4DAC-8800-3D810F869187}" type="datetimeFigureOut">
              <a:rPr lang="en-US" dirty="0"/>
              <a:t>11/4/2025</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r>
              <a:rPr lang="en-US"/>
              <a:t>
              </a:t>
            </a:r>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1060283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B66EFFE8-7E8E-427A-AB26-E496551AFB7B}" type="datetimeFigureOut">
              <a:rPr lang="en-US" dirty="0"/>
              <a:t>11/4/2025</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r>
              <a:rPr lang="en-US"/>
              <a:t>
              </a:t>
            </a:r>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2930889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C0DC8B19-DE76-4E18-BFC7-EB25B8C421E7}" type="datetimeFigureOut">
              <a:rPr lang="en-US" dirty="0"/>
              <a:t>11/4/2025</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3606506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66AF89-5FBD-43DD-958D-A5C608AE2E2C}"/>
              </a:ext>
            </a:extLst>
          </p:cNvPr>
          <p:cNvSpPr>
            <a:spLocks noGrp="1" noChangeAspect="1"/>
          </p:cNvSpPr>
          <p:nvPr>
            <p:ph type="pic" idx="1"/>
          </p:nvPr>
        </p:nvSpPr>
        <p:spPr>
          <a:xfrm>
            <a:off x="5834742" y="858417"/>
            <a:ext cx="5520645" cy="5002634"/>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9C10BD94-1F69-4074-BD82-D6EDB89FE74F}" type="datetimeFigureOut">
              <a:rPr lang="en-US" dirty="0"/>
              <a:t>11/4/2025</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017DE1FC-E54A-4B87-A814-263D1E8654B2}" type="slidenum">
              <a:rPr lang="en-US" dirty="0"/>
              <a:t>‹#›</a:t>
            </a:fld>
            <a:endParaRPr lang="en-US"/>
          </a:p>
        </p:txBody>
      </p:sp>
    </p:spTree>
    <p:extLst>
      <p:ext uri="{BB962C8B-B14F-4D97-AF65-F5344CB8AC3E}">
        <p14:creationId xmlns:p14="http://schemas.microsoft.com/office/powerpoint/2010/main" val="1281168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49C728D-416F-40D5-8F13-55E5DD1CE8D1}" type="datetimeFigureOut">
              <a:rPr lang="en-US" dirty="0"/>
              <a:t>11/4/2025</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r>
              <a:rPr lang="en-US"/>
              <a:t>
              </a:t>
            </a:r>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017DE1FC-E54A-4B87-A814-263D1E8654B2}" type="slidenum">
              <a:rPr lang="en-US" dirty="0"/>
              <a:t>‹#›</a:t>
            </a:fld>
            <a:endParaRPr lang="en-US"/>
          </a:p>
        </p:txBody>
      </p:sp>
    </p:spTree>
    <p:extLst>
      <p:ext uri="{BB962C8B-B14F-4D97-AF65-F5344CB8AC3E}">
        <p14:creationId xmlns:p14="http://schemas.microsoft.com/office/powerpoint/2010/main" val="394149599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288">
          <p15:clr>
            <a:srgbClr val="F26B43"/>
          </p15:clr>
        </p15:guide>
        <p15:guide id="4" pos="288">
          <p15:clr>
            <a:srgbClr val="F26B43"/>
          </p15:clr>
        </p15:guide>
        <p15:guide id="5" orient="horz" pos="4032">
          <p15:clr>
            <a:srgbClr val="F26B43"/>
          </p15:clr>
        </p15:guide>
        <p15:guide id="6" pos="7392">
          <p15:clr>
            <a:srgbClr val="F26B43"/>
          </p15:clr>
        </p15:guide>
        <p15:guide id="7" pos="5112">
          <p15:clr>
            <a:srgbClr val="F26B43"/>
          </p15:clr>
        </p15:guide>
        <p15:guide id="8" pos="2544">
          <p15:clr>
            <a:srgbClr val="F26B43"/>
          </p15:clr>
        </p15:guide>
        <p15:guide id="9" pos="864">
          <p15:clr>
            <a:srgbClr val="F26B43"/>
          </p15:clr>
        </p15:guide>
        <p15:guide id="10" orient="horz" pos="648">
          <p15:clr>
            <a:srgbClr val="F26B43"/>
          </p15:clr>
        </p15:guide>
        <p15:guide id="11" pos="681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mailto:Zhao3y3@mail.uc.edu"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Project LocAle</a:t>
            </a:r>
          </a:p>
        </p:txBody>
      </p:sp>
      <p:sp>
        <p:nvSpPr>
          <p:cNvPr id="3" name="Subtitle 2"/>
          <p:cNvSpPr>
            <a:spLocks noGrp="1"/>
          </p:cNvSpPr>
          <p:nvPr>
            <p:ph type="subTitle" idx="1"/>
          </p:nvPr>
        </p:nvSpPr>
        <p:spPr/>
        <p:txBody>
          <a:bodyPr vert="horz" lIns="0" tIns="0" rIns="0" bIns="0" rtlCol="0" anchor="t">
            <a:normAutofit/>
          </a:bodyPr>
          <a:lstStyle/>
          <a:p>
            <a:r>
              <a:rPr lang="en-US"/>
              <a:t>Senior Design Presentation – Fall 2025</a:t>
            </a:r>
          </a:p>
        </p:txBody>
      </p:sp>
      <p:pic>
        <p:nvPicPr>
          <p:cNvPr id="4" name="Recorded Sound">
            <a:hlinkClick r:id="" action="ppaction://media"/>
            <a:extLst>
              <a:ext uri="{FF2B5EF4-FFF2-40B4-BE49-F238E27FC236}">
                <a16:creationId xmlns:a16="http://schemas.microsoft.com/office/drawing/2014/main" id="{FE6CD5B4-2D5B-D6B5-D2F4-806ED7A8ED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19053" y="5791403"/>
            <a:ext cx="487363" cy="487363"/>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14519"/>
    </mc:Choice>
    <mc:Fallback xmlns="">
      <p:transition spd="slow" advTm="14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65640-2FD2-B3C9-D45B-A9E1893854BF}"/>
              </a:ext>
            </a:extLst>
          </p:cNvPr>
          <p:cNvSpPr>
            <a:spLocks noGrp="1"/>
          </p:cNvSpPr>
          <p:nvPr>
            <p:ph type="title"/>
          </p:nvPr>
        </p:nvSpPr>
        <p:spPr/>
        <p:txBody>
          <a:bodyPr/>
          <a:lstStyle/>
          <a:p>
            <a:r>
              <a:rPr lang="en-US"/>
              <a:t>Project State</a:t>
            </a:r>
          </a:p>
        </p:txBody>
      </p:sp>
      <p:sp>
        <p:nvSpPr>
          <p:cNvPr id="3" name="Content Placeholder 2">
            <a:extLst>
              <a:ext uri="{FF2B5EF4-FFF2-40B4-BE49-F238E27FC236}">
                <a16:creationId xmlns:a16="http://schemas.microsoft.com/office/drawing/2014/main" id="{4DF9E7A3-2D3F-6FAF-D943-A05C9D703957}"/>
              </a:ext>
            </a:extLst>
          </p:cNvPr>
          <p:cNvSpPr>
            <a:spLocks noGrp="1"/>
          </p:cNvSpPr>
          <p:nvPr>
            <p:ph idx="1"/>
          </p:nvPr>
        </p:nvSpPr>
        <p:spPr/>
        <p:txBody>
          <a:bodyPr vert="horz" lIns="0" tIns="0" rIns="0" bIns="0" rtlCol="0" anchor="t">
            <a:normAutofit/>
          </a:bodyPr>
          <a:lstStyle/>
          <a:p>
            <a:r>
              <a:rPr lang="en-US"/>
              <a:t>Completed Work</a:t>
            </a:r>
          </a:p>
          <a:p>
            <a:pPr lvl="1">
              <a:buFont typeface="Courier New" panose="020B0604020202020204" pitchFamily="34" charset="0"/>
              <a:buChar char="o"/>
            </a:pPr>
            <a:r>
              <a:rPr lang="en-US"/>
              <a:t>Preliminary Design Deliverables</a:t>
            </a:r>
          </a:p>
          <a:p>
            <a:pPr lvl="1">
              <a:buFont typeface="Courier New" panose="020B0604020202020204" pitchFamily="34" charset="0"/>
              <a:buChar char="o"/>
            </a:pPr>
            <a:r>
              <a:rPr lang="en-US"/>
              <a:t>Branding and Visuals</a:t>
            </a:r>
          </a:p>
          <a:p>
            <a:pPr lvl="1">
              <a:buFont typeface="Courier New" panose="020B0604020202020204" pitchFamily="34" charset="0"/>
              <a:buChar char="o"/>
            </a:pPr>
            <a:r>
              <a:rPr lang="en-US"/>
              <a:t>UI Mockups</a:t>
            </a:r>
          </a:p>
          <a:p>
            <a:pPr lvl="1">
              <a:buFont typeface="Courier New" panose="020B0604020202020204" pitchFamily="34" charset="0"/>
              <a:buChar char="o"/>
            </a:pPr>
            <a:r>
              <a:rPr lang="en-US"/>
              <a:t>Repo Setup</a:t>
            </a:r>
          </a:p>
          <a:p>
            <a:pPr lvl="1">
              <a:buFont typeface="Courier New" panose="020B0604020202020204" pitchFamily="34" charset="0"/>
              <a:buChar char="o"/>
            </a:pPr>
            <a:r>
              <a:rPr lang="en-US"/>
              <a:t>Environment/Framework Decisions</a:t>
            </a:r>
          </a:p>
          <a:p>
            <a:pPr lvl="2">
              <a:buFont typeface="Wingdings" panose="020B0604020202020204" pitchFamily="34" charset="0"/>
              <a:buChar char="§"/>
            </a:pPr>
            <a:r>
              <a:rPr lang="en-US"/>
              <a:t>React Native, MongoDB, </a:t>
            </a:r>
            <a:r>
              <a:rPr lang="en-US" err="1"/>
              <a:t>TailwindCSS</a:t>
            </a:r>
            <a:endParaRPr lang="en-US"/>
          </a:p>
          <a:p>
            <a:r>
              <a:rPr lang="en-US"/>
              <a:t>Next Steps</a:t>
            </a:r>
          </a:p>
          <a:p>
            <a:pPr lvl="1">
              <a:buFont typeface="Courier New" panose="020B0604020202020204" pitchFamily="34" charset="0"/>
              <a:buChar char="o"/>
            </a:pPr>
            <a:r>
              <a:rPr lang="en-US"/>
              <a:t>Boilerplate Code</a:t>
            </a:r>
          </a:p>
        </p:txBody>
      </p:sp>
      <p:sp>
        <p:nvSpPr>
          <p:cNvPr id="4" name="Date Placeholder 3">
            <a:extLst>
              <a:ext uri="{FF2B5EF4-FFF2-40B4-BE49-F238E27FC236}">
                <a16:creationId xmlns:a16="http://schemas.microsoft.com/office/drawing/2014/main" id="{3B12A8CA-BFCC-8CB9-9E66-47EBD17F186B}"/>
              </a:ext>
            </a:extLst>
          </p:cNvPr>
          <p:cNvSpPr>
            <a:spLocks noGrp="1"/>
          </p:cNvSpPr>
          <p:nvPr>
            <p:ph type="dt" sz="half" idx="10"/>
          </p:nvPr>
        </p:nvSpPr>
        <p:spPr/>
        <p:txBody>
          <a:bodyPr/>
          <a:lstStyle/>
          <a:p>
            <a:fld id="{E18F4BB0-04CC-48A6-97A9-CC0AFF9CFA8F}" type="datetime1">
              <a:rPr lang="en-US"/>
              <a:t>11/4/2025</a:t>
            </a:fld>
            <a:endParaRPr lang="en-US"/>
          </a:p>
        </p:txBody>
      </p:sp>
      <p:sp>
        <p:nvSpPr>
          <p:cNvPr id="5" name="Footer Placeholder 4">
            <a:extLst>
              <a:ext uri="{FF2B5EF4-FFF2-40B4-BE49-F238E27FC236}">
                <a16:creationId xmlns:a16="http://schemas.microsoft.com/office/drawing/2014/main" id="{8ACBE1D2-F2D3-A556-8B76-09CE49BA7A12}"/>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0899D150-296A-5ECB-7656-23CCA066BC2F}"/>
              </a:ext>
            </a:extLst>
          </p:cNvPr>
          <p:cNvSpPr>
            <a:spLocks noGrp="1"/>
          </p:cNvSpPr>
          <p:nvPr>
            <p:ph type="sldNum" sz="quarter" idx="12"/>
          </p:nvPr>
        </p:nvSpPr>
        <p:spPr/>
        <p:txBody>
          <a:bodyPr/>
          <a:lstStyle/>
          <a:p>
            <a:fld id="{017DE1FC-E54A-4B87-A814-263D1E8654B2}" type="slidenum">
              <a:rPr lang="en-US" dirty="0"/>
              <a:t>10</a:t>
            </a:fld>
            <a:endParaRPr lang="en-US"/>
          </a:p>
        </p:txBody>
      </p:sp>
      <p:pic>
        <p:nvPicPr>
          <p:cNvPr id="10" name="Audio 9">
            <a:hlinkClick r:id="" action="ppaction://media"/>
            <a:extLst>
              <a:ext uri="{FF2B5EF4-FFF2-40B4-BE49-F238E27FC236}">
                <a16:creationId xmlns:a16="http://schemas.microsoft.com/office/drawing/2014/main" id="{285097D7-F01D-4705-6016-34F6DCBDAA9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8867493"/>
      </p:ext>
    </p:extLst>
  </p:cSld>
  <p:clrMapOvr>
    <a:masterClrMapping/>
  </p:clrMapOvr>
  <mc:AlternateContent xmlns:mc="http://schemas.openxmlformats.org/markup-compatibility/2006" xmlns:p14="http://schemas.microsoft.com/office/powerpoint/2010/main">
    <mc:Choice Requires="p14">
      <p:transition spd="slow" p14:dur="2000" advTm="34988"/>
    </mc:Choice>
    <mc:Fallback xmlns="">
      <p:transition spd="slow" advTm="34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ED2E2-6109-0B8B-8BFE-2003E05501BE}"/>
              </a:ext>
            </a:extLst>
          </p:cNvPr>
          <p:cNvSpPr>
            <a:spLocks noGrp="1"/>
          </p:cNvSpPr>
          <p:nvPr>
            <p:ph type="title"/>
          </p:nvPr>
        </p:nvSpPr>
        <p:spPr/>
        <p:txBody>
          <a:bodyPr/>
          <a:lstStyle/>
          <a:p>
            <a:r>
              <a:rPr lang="en-US"/>
              <a:t>Expected Accomplishments</a:t>
            </a:r>
          </a:p>
        </p:txBody>
      </p:sp>
      <p:sp>
        <p:nvSpPr>
          <p:cNvPr id="3" name="Content Placeholder 2">
            <a:extLst>
              <a:ext uri="{FF2B5EF4-FFF2-40B4-BE49-F238E27FC236}">
                <a16:creationId xmlns:a16="http://schemas.microsoft.com/office/drawing/2014/main" id="{1AB950AF-124A-8D56-F505-B1F64F93CF8B}"/>
              </a:ext>
            </a:extLst>
          </p:cNvPr>
          <p:cNvSpPr>
            <a:spLocks noGrp="1"/>
          </p:cNvSpPr>
          <p:nvPr>
            <p:ph idx="1"/>
          </p:nvPr>
        </p:nvSpPr>
        <p:spPr/>
        <p:txBody>
          <a:bodyPr vert="horz" lIns="0" tIns="0" rIns="0" bIns="0" rtlCol="0" anchor="t">
            <a:normAutofit/>
          </a:bodyPr>
          <a:lstStyle/>
          <a:p>
            <a:r>
              <a:rPr lang="en-US"/>
              <a:t>To be accomplished this semester</a:t>
            </a:r>
          </a:p>
          <a:p>
            <a:pPr lvl="1">
              <a:buFont typeface="Courier New" panose="020B0604020202020204" pitchFamily="34" charset="0"/>
              <a:buChar char="o"/>
            </a:pPr>
            <a:r>
              <a:rPr lang="en-US"/>
              <a:t>Boilerplate code generation </a:t>
            </a:r>
          </a:p>
          <a:p>
            <a:pPr lvl="2">
              <a:buFont typeface="Wingdings" panose="020B0604020202020204" pitchFamily="34" charset="0"/>
              <a:buChar char="§"/>
            </a:pPr>
            <a:r>
              <a:rPr lang="en-US"/>
              <a:t>Dual Repo (separate frontend/backend) style </a:t>
            </a:r>
          </a:p>
          <a:p>
            <a:pPr lvl="1">
              <a:buFont typeface="Courier New" panose="020B0604020202020204" pitchFamily="34" charset="0"/>
              <a:buChar char="o"/>
            </a:pPr>
            <a:r>
              <a:rPr lang="en-US"/>
              <a:t>Full Information Architecture</a:t>
            </a:r>
          </a:p>
          <a:p>
            <a:pPr lvl="2">
              <a:buFont typeface="Wingdings" panose="020B0604020202020204" pitchFamily="34" charset="0"/>
              <a:buChar char="§"/>
            </a:pPr>
            <a:r>
              <a:rPr lang="en-US"/>
              <a:t>Sync with UI Mockups</a:t>
            </a:r>
          </a:p>
          <a:p>
            <a:pPr lvl="1">
              <a:buFont typeface="Courier New" panose="020B0604020202020204" pitchFamily="34" charset="0"/>
              <a:buChar char="o"/>
            </a:pPr>
            <a:r>
              <a:rPr lang="en-US"/>
              <a:t>Database Schema Generation </a:t>
            </a:r>
          </a:p>
          <a:p>
            <a:pPr marL="914400" lvl="2" indent="0">
              <a:buNone/>
            </a:pPr>
            <a:endParaRPr lang="en-US"/>
          </a:p>
        </p:txBody>
      </p:sp>
      <p:sp>
        <p:nvSpPr>
          <p:cNvPr id="4" name="Date Placeholder 3">
            <a:extLst>
              <a:ext uri="{FF2B5EF4-FFF2-40B4-BE49-F238E27FC236}">
                <a16:creationId xmlns:a16="http://schemas.microsoft.com/office/drawing/2014/main" id="{3C780092-5756-5F6A-AE94-EFF092ED1099}"/>
              </a:ext>
            </a:extLst>
          </p:cNvPr>
          <p:cNvSpPr>
            <a:spLocks noGrp="1"/>
          </p:cNvSpPr>
          <p:nvPr>
            <p:ph type="dt" sz="half" idx="10"/>
          </p:nvPr>
        </p:nvSpPr>
        <p:spPr/>
        <p:txBody>
          <a:bodyPr/>
          <a:lstStyle/>
          <a:p>
            <a:fld id="{6CCDD6C5-5A10-4BB5-93C6-D1021EB92866}" type="datetime1">
              <a:rPr lang="en-US"/>
              <a:t>11/4/2025</a:t>
            </a:fld>
            <a:endParaRPr lang="en-US"/>
          </a:p>
        </p:txBody>
      </p:sp>
      <p:sp>
        <p:nvSpPr>
          <p:cNvPr id="5" name="Footer Placeholder 4">
            <a:extLst>
              <a:ext uri="{FF2B5EF4-FFF2-40B4-BE49-F238E27FC236}">
                <a16:creationId xmlns:a16="http://schemas.microsoft.com/office/drawing/2014/main" id="{9E043604-4F14-63F4-A0AB-B5B77E0FD517}"/>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A1ECB95D-4CDA-3D5A-9ED5-2D33FD10622C}"/>
              </a:ext>
            </a:extLst>
          </p:cNvPr>
          <p:cNvSpPr>
            <a:spLocks noGrp="1"/>
          </p:cNvSpPr>
          <p:nvPr>
            <p:ph type="sldNum" sz="quarter" idx="12"/>
          </p:nvPr>
        </p:nvSpPr>
        <p:spPr/>
        <p:txBody>
          <a:bodyPr/>
          <a:lstStyle/>
          <a:p>
            <a:fld id="{017DE1FC-E54A-4B87-A814-263D1E8654B2}" type="slidenum">
              <a:rPr lang="en-US" dirty="0"/>
              <a:t>11</a:t>
            </a:fld>
            <a:endParaRPr lang="en-US"/>
          </a:p>
        </p:txBody>
      </p:sp>
      <p:pic>
        <p:nvPicPr>
          <p:cNvPr id="23" name="Audio 22">
            <a:hlinkClick r:id="" action="ppaction://media"/>
            <a:extLst>
              <a:ext uri="{FF2B5EF4-FFF2-40B4-BE49-F238E27FC236}">
                <a16:creationId xmlns:a16="http://schemas.microsoft.com/office/drawing/2014/main" id="{D58A1D25-22CD-5109-E4B0-0B8BBB9A7E3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79883101"/>
      </p:ext>
    </p:extLst>
  </p:cSld>
  <p:clrMapOvr>
    <a:masterClrMapping/>
  </p:clrMapOvr>
  <mc:AlternateContent xmlns:mc="http://schemas.openxmlformats.org/markup-compatibility/2006" xmlns:p14="http://schemas.microsoft.com/office/powerpoint/2010/main">
    <mc:Choice Requires="p14">
      <p:transition spd="slow" p14:dur="2000" advTm="28809"/>
    </mc:Choice>
    <mc:Fallback xmlns="">
      <p:transition spd="slow" advTm="28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2ED00-7E96-C97E-2CCC-9453B4B5EBEE}"/>
              </a:ext>
            </a:extLst>
          </p:cNvPr>
          <p:cNvSpPr>
            <a:spLocks noGrp="1"/>
          </p:cNvSpPr>
          <p:nvPr>
            <p:ph type="title"/>
          </p:nvPr>
        </p:nvSpPr>
        <p:spPr/>
        <p:txBody>
          <a:bodyPr/>
          <a:lstStyle/>
          <a:p>
            <a:r>
              <a:rPr lang="en-US"/>
              <a:t>Division of Future work</a:t>
            </a:r>
          </a:p>
        </p:txBody>
      </p:sp>
      <p:sp>
        <p:nvSpPr>
          <p:cNvPr id="3" name="Content Placeholder 2">
            <a:extLst>
              <a:ext uri="{FF2B5EF4-FFF2-40B4-BE49-F238E27FC236}">
                <a16:creationId xmlns:a16="http://schemas.microsoft.com/office/drawing/2014/main" id="{D3973B11-A844-E0AC-462A-040180E0D0D6}"/>
              </a:ext>
            </a:extLst>
          </p:cNvPr>
          <p:cNvSpPr>
            <a:spLocks noGrp="1"/>
          </p:cNvSpPr>
          <p:nvPr>
            <p:ph idx="1"/>
          </p:nvPr>
        </p:nvSpPr>
        <p:spPr/>
        <p:txBody>
          <a:bodyPr vert="horz" lIns="0" tIns="0" rIns="0" bIns="0" rtlCol="0" anchor="t">
            <a:normAutofit/>
          </a:bodyPr>
          <a:lstStyle/>
          <a:p>
            <a:r>
              <a:rPr lang="en-US"/>
              <a:t>The remaining work to be completed this semester will be delegated as follows:</a:t>
            </a:r>
          </a:p>
          <a:p>
            <a:pPr lvl="1">
              <a:buFont typeface="Courier New,monospace" panose="020B0604020202020204" pitchFamily="34" charset="0"/>
              <a:buChar char="o"/>
            </a:pPr>
            <a:r>
              <a:rPr lang="en-US"/>
              <a:t>Boilerplate code generation </a:t>
            </a:r>
          </a:p>
          <a:p>
            <a:pPr lvl="2">
              <a:buFont typeface="Wingdings,Sans-Serif" panose="020B0604020202020204" pitchFamily="34" charset="0"/>
              <a:buChar char="§"/>
            </a:pPr>
            <a:r>
              <a:rPr lang="en-US"/>
              <a:t>Maggie Lyon</a:t>
            </a:r>
          </a:p>
          <a:p>
            <a:pPr lvl="1">
              <a:buFont typeface="Courier New,monospace" panose="020B0604020202020204" pitchFamily="34" charset="0"/>
              <a:buChar char="o"/>
            </a:pPr>
            <a:r>
              <a:rPr lang="en-US"/>
              <a:t>Information Architecture/UI Mockups</a:t>
            </a:r>
          </a:p>
          <a:p>
            <a:pPr lvl="2">
              <a:buFont typeface="Wingdings,Sans-Serif" panose="020B0604020202020204" pitchFamily="34" charset="0"/>
              <a:buChar char="§"/>
            </a:pPr>
            <a:r>
              <a:rPr lang="en-US"/>
              <a:t>Kate Schmidlin</a:t>
            </a:r>
          </a:p>
          <a:p>
            <a:pPr lvl="1">
              <a:buFont typeface="Courier New,monospace" panose="020B0604020202020204" pitchFamily="34" charset="0"/>
              <a:buChar char="o"/>
            </a:pPr>
            <a:r>
              <a:rPr lang="en-US"/>
              <a:t>Database Schema Generation </a:t>
            </a:r>
          </a:p>
          <a:p>
            <a:pPr lvl="2">
              <a:buFont typeface="Wingdings" panose="020B0604020202020204" pitchFamily="34" charset="0"/>
              <a:buChar char="§"/>
            </a:pPr>
            <a:r>
              <a:rPr lang="en-US"/>
              <a:t>Kevin Chu</a:t>
            </a:r>
          </a:p>
          <a:p>
            <a:r>
              <a:rPr lang="en-US"/>
              <a:t>Development Work completed next semester will be agile in nature and assigned based on workload as we see fit</a:t>
            </a:r>
          </a:p>
          <a:p>
            <a:endParaRPr lang="en-US"/>
          </a:p>
        </p:txBody>
      </p:sp>
      <p:sp>
        <p:nvSpPr>
          <p:cNvPr id="4" name="Date Placeholder 3">
            <a:extLst>
              <a:ext uri="{FF2B5EF4-FFF2-40B4-BE49-F238E27FC236}">
                <a16:creationId xmlns:a16="http://schemas.microsoft.com/office/drawing/2014/main" id="{D98D1E50-56A8-829D-2B8D-57C61BFA7E4B}"/>
              </a:ext>
            </a:extLst>
          </p:cNvPr>
          <p:cNvSpPr>
            <a:spLocks noGrp="1"/>
          </p:cNvSpPr>
          <p:nvPr>
            <p:ph type="dt" sz="half" idx="10"/>
          </p:nvPr>
        </p:nvSpPr>
        <p:spPr/>
        <p:txBody>
          <a:bodyPr/>
          <a:lstStyle/>
          <a:p>
            <a:fld id="{0617FDED-7471-488D-A133-E06E732878DB}" type="datetime1">
              <a:rPr lang="en-US"/>
              <a:t>11/4/2025</a:t>
            </a:fld>
            <a:endParaRPr lang="en-US"/>
          </a:p>
        </p:txBody>
      </p:sp>
      <p:sp>
        <p:nvSpPr>
          <p:cNvPr id="5" name="Footer Placeholder 4">
            <a:extLst>
              <a:ext uri="{FF2B5EF4-FFF2-40B4-BE49-F238E27FC236}">
                <a16:creationId xmlns:a16="http://schemas.microsoft.com/office/drawing/2014/main" id="{1EB40CAC-F5C0-859E-5391-0AFBB1073D5A}"/>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921E98FA-3053-AECB-8D05-FEEAA9832052}"/>
              </a:ext>
            </a:extLst>
          </p:cNvPr>
          <p:cNvSpPr>
            <a:spLocks noGrp="1"/>
          </p:cNvSpPr>
          <p:nvPr>
            <p:ph type="sldNum" sz="quarter" idx="12"/>
          </p:nvPr>
        </p:nvSpPr>
        <p:spPr/>
        <p:txBody>
          <a:bodyPr/>
          <a:lstStyle/>
          <a:p>
            <a:fld id="{017DE1FC-E54A-4B87-A814-263D1E8654B2}" type="slidenum">
              <a:rPr lang="en-US" dirty="0"/>
              <a:t>12</a:t>
            </a:fld>
            <a:endParaRPr lang="en-US"/>
          </a:p>
        </p:txBody>
      </p:sp>
      <p:pic>
        <p:nvPicPr>
          <p:cNvPr id="23" name="Audio 22">
            <a:hlinkClick r:id="" action="ppaction://media"/>
            <a:extLst>
              <a:ext uri="{FF2B5EF4-FFF2-40B4-BE49-F238E27FC236}">
                <a16:creationId xmlns:a16="http://schemas.microsoft.com/office/drawing/2014/main" id="{9B673854-A190-D23D-6BFD-695E803BF9A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85017136"/>
      </p:ext>
    </p:extLst>
  </p:cSld>
  <p:clrMapOvr>
    <a:masterClrMapping/>
  </p:clrMapOvr>
  <mc:AlternateContent xmlns:mc="http://schemas.openxmlformats.org/markup-compatibility/2006" xmlns:p14="http://schemas.microsoft.com/office/powerpoint/2010/main">
    <mc:Choice Requires="p14">
      <p:transition spd="slow" p14:dur="2000" advTm="45322"/>
    </mc:Choice>
    <mc:Fallback xmlns="">
      <p:transition spd="slow" advTm="453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2DD24-051B-0C14-8D28-05C19887D095}"/>
              </a:ext>
            </a:extLst>
          </p:cNvPr>
          <p:cNvSpPr>
            <a:spLocks noGrp="1"/>
          </p:cNvSpPr>
          <p:nvPr>
            <p:ph type="title"/>
          </p:nvPr>
        </p:nvSpPr>
        <p:spPr/>
        <p:txBody>
          <a:bodyPr/>
          <a:lstStyle/>
          <a:p>
            <a:r>
              <a:rPr lang="en-US"/>
              <a:t>Planned Demo</a:t>
            </a:r>
          </a:p>
        </p:txBody>
      </p:sp>
      <p:sp>
        <p:nvSpPr>
          <p:cNvPr id="3" name="Content Placeholder 2">
            <a:extLst>
              <a:ext uri="{FF2B5EF4-FFF2-40B4-BE49-F238E27FC236}">
                <a16:creationId xmlns:a16="http://schemas.microsoft.com/office/drawing/2014/main" id="{8577AECA-5471-3D4A-7FF4-07C4DD020135}"/>
              </a:ext>
            </a:extLst>
          </p:cNvPr>
          <p:cNvSpPr>
            <a:spLocks noGrp="1"/>
          </p:cNvSpPr>
          <p:nvPr>
            <p:ph idx="1"/>
          </p:nvPr>
        </p:nvSpPr>
        <p:spPr/>
        <p:txBody>
          <a:bodyPr vert="horz" lIns="0" tIns="0" rIns="0" bIns="0" rtlCol="0" anchor="t">
            <a:normAutofit/>
          </a:bodyPr>
          <a:lstStyle/>
          <a:p>
            <a:r>
              <a:rPr lang="en-US"/>
              <a:t>At the completion of Spring Semester, we hope to have a functioning web app that:</a:t>
            </a:r>
          </a:p>
          <a:p>
            <a:pPr lvl="1">
              <a:buFont typeface="Courier New" panose="020B0604020202020204" pitchFamily="34" charset="0"/>
              <a:buChar char="o"/>
            </a:pPr>
            <a:r>
              <a:rPr lang="en-US"/>
              <a:t>Allows users to create a profile and make and interact with posts</a:t>
            </a:r>
          </a:p>
          <a:p>
            <a:pPr lvl="1">
              <a:buFont typeface="Courier New" panose="020B0604020202020204" pitchFamily="34" charset="0"/>
              <a:buChar char="o"/>
            </a:pPr>
            <a:r>
              <a:rPr lang="en-US"/>
              <a:t>See art in 3d in Augmented Reality</a:t>
            </a:r>
          </a:p>
          <a:p>
            <a:pPr lvl="1">
              <a:buFont typeface="Courier New" panose="020B0604020202020204" pitchFamily="34" charset="0"/>
              <a:buChar char="o"/>
            </a:pPr>
            <a:r>
              <a:rPr lang="en-US"/>
              <a:t>Interact with other users in the geographical region</a:t>
            </a:r>
          </a:p>
          <a:p>
            <a:pPr lvl="1">
              <a:buFont typeface="Courier New" panose="020B0604020202020204" pitchFamily="34" charset="0"/>
              <a:buChar char="o"/>
            </a:pPr>
            <a:endParaRPr lang="en-US"/>
          </a:p>
          <a:p>
            <a:r>
              <a:rPr lang="en-US"/>
              <a:t>The primary focus of this demo will be the augmented reality function of this tool </a:t>
            </a:r>
          </a:p>
        </p:txBody>
      </p:sp>
      <p:sp>
        <p:nvSpPr>
          <p:cNvPr id="4" name="Date Placeholder 3">
            <a:extLst>
              <a:ext uri="{FF2B5EF4-FFF2-40B4-BE49-F238E27FC236}">
                <a16:creationId xmlns:a16="http://schemas.microsoft.com/office/drawing/2014/main" id="{685F9F95-E62A-693B-70BF-487D091A5F84}"/>
              </a:ext>
            </a:extLst>
          </p:cNvPr>
          <p:cNvSpPr>
            <a:spLocks noGrp="1"/>
          </p:cNvSpPr>
          <p:nvPr>
            <p:ph type="dt" sz="half" idx="10"/>
          </p:nvPr>
        </p:nvSpPr>
        <p:spPr/>
        <p:txBody>
          <a:bodyPr/>
          <a:lstStyle/>
          <a:p>
            <a:fld id="{91252DB1-9372-4CF8-9B31-B88B975E46C8}" type="datetime1">
              <a:rPr lang="en-US"/>
              <a:t>11/4/2025</a:t>
            </a:fld>
            <a:endParaRPr lang="en-US"/>
          </a:p>
        </p:txBody>
      </p:sp>
      <p:sp>
        <p:nvSpPr>
          <p:cNvPr id="5" name="Footer Placeholder 4">
            <a:extLst>
              <a:ext uri="{FF2B5EF4-FFF2-40B4-BE49-F238E27FC236}">
                <a16:creationId xmlns:a16="http://schemas.microsoft.com/office/drawing/2014/main" id="{C9BF1935-25A9-8557-C370-D16F1E829146}"/>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0D4C01AA-9D43-C147-F5A9-3A3C8D94E9AF}"/>
              </a:ext>
            </a:extLst>
          </p:cNvPr>
          <p:cNvSpPr>
            <a:spLocks noGrp="1"/>
          </p:cNvSpPr>
          <p:nvPr>
            <p:ph type="sldNum" sz="quarter" idx="12"/>
          </p:nvPr>
        </p:nvSpPr>
        <p:spPr/>
        <p:txBody>
          <a:bodyPr/>
          <a:lstStyle/>
          <a:p>
            <a:fld id="{017DE1FC-E54A-4B87-A814-263D1E8654B2}" type="slidenum">
              <a:rPr lang="en-US" dirty="0"/>
              <a:t>13</a:t>
            </a:fld>
            <a:endParaRPr lang="en-US"/>
          </a:p>
        </p:txBody>
      </p:sp>
      <p:pic>
        <p:nvPicPr>
          <p:cNvPr id="21" name="Audio 20">
            <a:hlinkClick r:id="" action="ppaction://media"/>
            <a:extLst>
              <a:ext uri="{FF2B5EF4-FFF2-40B4-BE49-F238E27FC236}">
                <a16:creationId xmlns:a16="http://schemas.microsoft.com/office/drawing/2014/main" id="{D7647820-B4AD-A8C4-5F0E-8EE4BE74951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79008705"/>
      </p:ext>
    </p:extLst>
  </p:cSld>
  <p:clrMapOvr>
    <a:masterClrMapping/>
  </p:clrMapOvr>
  <mc:AlternateContent xmlns:mc="http://schemas.openxmlformats.org/markup-compatibility/2006" xmlns:p14="http://schemas.microsoft.com/office/powerpoint/2010/main">
    <mc:Choice Requires="p14">
      <p:transition spd="slow" p14:dur="2000" advTm="32530"/>
    </mc:Choice>
    <mc:Fallback xmlns="">
      <p:transition spd="slow" advTm="32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2DD14-E231-CE02-E0E7-79786E5A70BF}"/>
              </a:ext>
            </a:extLst>
          </p:cNvPr>
          <p:cNvSpPr>
            <a:spLocks noGrp="1"/>
          </p:cNvSpPr>
          <p:nvPr>
            <p:ph type="title"/>
          </p:nvPr>
        </p:nvSpPr>
        <p:spPr/>
        <p:txBody>
          <a:bodyPr/>
          <a:lstStyle/>
          <a:p>
            <a:r>
              <a:rPr lang="en-US"/>
              <a:t>Locale – Purpose and Goals </a:t>
            </a:r>
          </a:p>
        </p:txBody>
      </p:sp>
      <p:sp>
        <p:nvSpPr>
          <p:cNvPr id="7" name="Text Placeholder 6">
            <a:extLst>
              <a:ext uri="{FF2B5EF4-FFF2-40B4-BE49-F238E27FC236}">
                <a16:creationId xmlns:a16="http://schemas.microsoft.com/office/drawing/2014/main" id="{BCDBE210-BAC7-3E6F-CA19-2470F3A9AD18}"/>
              </a:ext>
            </a:extLst>
          </p:cNvPr>
          <p:cNvSpPr>
            <a:spLocks noGrp="1"/>
          </p:cNvSpPr>
          <p:nvPr>
            <p:ph type="body" idx="1"/>
          </p:nvPr>
        </p:nvSpPr>
        <p:spPr/>
        <p:txBody>
          <a:bodyPr/>
          <a:lstStyle/>
          <a:p>
            <a:r>
              <a:rPr lang="en-US"/>
              <a:t>Purpose</a:t>
            </a:r>
          </a:p>
        </p:txBody>
      </p:sp>
      <p:sp>
        <p:nvSpPr>
          <p:cNvPr id="3" name="Content Placeholder 2">
            <a:extLst>
              <a:ext uri="{FF2B5EF4-FFF2-40B4-BE49-F238E27FC236}">
                <a16:creationId xmlns:a16="http://schemas.microsoft.com/office/drawing/2014/main" id="{B216936A-5855-ADC4-7C57-643C23894960}"/>
              </a:ext>
            </a:extLst>
          </p:cNvPr>
          <p:cNvSpPr>
            <a:spLocks noGrp="1"/>
          </p:cNvSpPr>
          <p:nvPr>
            <p:ph sz="half" idx="2"/>
          </p:nvPr>
        </p:nvSpPr>
        <p:spPr/>
        <p:txBody>
          <a:bodyPr vert="horz" lIns="0" tIns="0" rIns="0" bIns="0" rtlCol="0" anchor="t">
            <a:normAutofit fontScale="70000" lnSpcReduction="20000"/>
          </a:bodyPr>
          <a:lstStyle/>
          <a:p>
            <a:pPr>
              <a:buFont typeface="Arial"/>
              <a:buChar char="•"/>
            </a:pPr>
            <a:r>
              <a:rPr lang="en-US">
                <a:ea typeface="+mn-lt"/>
                <a:cs typeface="+mn-lt"/>
              </a:rPr>
              <a:t>To develop a location-based social media application centered on community engagement.</a:t>
            </a:r>
            <a:endParaRPr lang="en-US"/>
          </a:p>
          <a:p>
            <a:pPr>
              <a:buFont typeface="Arial"/>
              <a:buChar char="•"/>
            </a:pPr>
            <a:r>
              <a:rPr lang="en-US">
                <a:ea typeface="+mn-lt"/>
                <a:cs typeface="+mn-lt"/>
              </a:rPr>
              <a:t>Bridge the gap between digital media and real-world interaction</a:t>
            </a:r>
            <a:endParaRPr lang="en-US"/>
          </a:p>
          <a:p>
            <a:pPr>
              <a:buFont typeface="Arial"/>
              <a:buChar char="•"/>
            </a:pPr>
            <a:r>
              <a:rPr lang="en-US">
                <a:ea typeface="+mn-lt"/>
                <a:cs typeface="+mn-lt"/>
              </a:rPr>
              <a:t>Promote connection and creativity in our community through interactive, location-driven content.</a:t>
            </a:r>
            <a:endParaRPr lang="en-US" b="1"/>
          </a:p>
          <a:p>
            <a:pPr marL="0" indent="0">
              <a:buNone/>
            </a:pPr>
            <a:endParaRPr lang="en-US"/>
          </a:p>
        </p:txBody>
      </p:sp>
      <p:sp>
        <p:nvSpPr>
          <p:cNvPr id="8" name="Text Placeholder 7">
            <a:extLst>
              <a:ext uri="{FF2B5EF4-FFF2-40B4-BE49-F238E27FC236}">
                <a16:creationId xmlns:a16="http://schemas.microsoft.com/office/drawing/2014/main" id="{FC0D9A0F-FC2D-3B1D-D732-C020C61148C4}"/>
              </a:ext>
            </a:extLst>
          </p:cNvPr>
          <p:cNvSpPr>
            <a:spLocks noGrp="1"/>
          </p:cNvSpPr>
          <p:nvPr>
            <p:ph type="body" sz="quarter" idx="3"/>
          </p:nvPr>
        </p:nvSpPr>
        <p:spPr/>
        <p:txBody>
          <a:bodyPr/>
          <a:lstStyle/>
          <a:p>
            <a:r>
              <a:rPr lang="en-US"/>
              <a:t>Goals</a:t>
            </a:r>
          </a:p>
        </p:txBody>
      </p:sp>
      <p:sp>
        <p:nvSpPr>
          <p:cNvPr id="9" name="Content Placeholder 8">
            <a:extLst>
              <a:ext uri="{FF2B5EF4-FFF2-40B4-BE49-F238E27FC236}">
                <a16:creationId xmlns:a16="http://schemas.microsoft.com/office/drawing/2014/main" id="{C47CF471-F9B6-1FDF-B5F1-5EBB1403C269}"/>
              </a:ext>
            </a:extLst>
          </p:cNvPr>
          <p:cNvSpPr>
            <a:spLocks noGrp="1"/>
          </p:cNvSpPr>
          <p:nvPr>
            <p:ph sz="quarter" idx="4"/>
          </p:nvPr>
        </p:nvSpPr>
        <p:spPr/>
        <p:txBody>
          <a:bodyPr vert="horz" lIns="0" tIns="0" rIns="0" bIns="0" rtlCol="0" anchor="t">
            <a:normAutofit fontScale="70000" lnSpcReduction="20000"/>
          </a:bodyPr>
          <a:lstStyle/>
          <a:p>
            <a:r>
              <a:rPr lang="en-US">
                <a:ea typeface="+mn-lt"/>
                <a:cs typeface="+mn-lt"/>
              </a:rPr>
              <a:t>Technical Development:</a:t>
            </a:r>
          </a:p>
          <a:p>
            <a:pPr lvl="1">
              <a:buFont typeface="Courier New" panose="020B0604020202020204" pitchFamily="34" charset="0"/>
              <a:buChar char="o"/>
            </a:pPr>
            <a:r>
              <a:rPr lang="en-US">
                <a:ea typeface="+mn-lt"/>
                <a:cs typeface="+mn-lt"/>
              </a:rPr>
              <a:t>Build a functional web/mobile prototype leveraging geolocation services, media uploading, and interactive maps.</a:t>
            </a:r>
          </a:p>
          <a:p>
            <a:r>
              <a:rPr lang="en-US">
                <a:ea typeface="+mn-lt"/>
                <a:cs typeface="+mn-lt"/>
              </a:rPr>
              <a:t>Design &amp; UX</a:t>
            </a:r>
          </a:p>
          <a:p>
            <a:pPr lvl="1">
              <a:buFont typeface="Courier New" panose="020B0604020202020204" pitchFamily="34" charset="0"/>
              <a:buChar char="o"/>
            </a:pPr>
            <a:r>
              <a:rPr lang="en-US">
                <a:ea typeface="+mn-lt"/>
                <a:cs typeface="+mn-lt"/>
              </a:rPr>
              <a:t>Create an intuitive, visually engaging interface that highlights local art and encourages exploration.</a:t>
            </a:r>
          </a:p>
          <a:p>
            <a:r>
              <a:rPr lang="en-US">
                <a:ea typeface="+mn-lt"/>
                <a:cs typeface="+mn-lt"/>
              </a:rPr>
              <a:t>Professional Growth:</a:t>
            </a:r>
          </a:p>
          <a:p>
            <a:pPr lvl="1">
              <a:buFont typeface="Courier New" panose="020B0604020202020204" pitchFamily="34" charset="0"/>
              <a:buChar char="o"/>
            </a:pPr>
            <a:r>
              <a:rPr lang="en-US">
                <a:ea typeface="+mn-lt"/>
                <a:cs typeface="+mn-lt"/>
              </a:rPr>
              <a:t>Strengthen skills in full-stack development, API integration, and database design.</a:t>
            </a:r>
          </a:p>
          <a:p>
            <a:pPr lvl="1">
              <a:buFont typeface="Courier New" panose="020B0604020202020204" pitchFamily="34" charset="0"/>
              <a:buChar char="o"/>
            </a:pPr>
            <a:r>
              <a:rPr lang="en-US">
                <a:ea typeface="+mn-lt"/>
                <a:cs typeface="+mn-lt"/>
              </a:rPr>
              <a:t>Practice collaborative software engineering, including version control, testing, and agile workflows.</a:t>
            </a:r>
            <a:endParaRPr lang="en-US"/>
          </a:p>
          <a:p>
            <a:endParaRPr lang="en-US"/>
          </a:p>
          <a:p>
            <a:endParaRPr lang="en-US"/>
          </a:p>
        </p:txBody>
      </p:sp>
      <p:sp>
        <p:nvSpPr>
          <p:cNvPr id="4" name="Date Placeholder 3">
            <a:extLst>
              <a:ext uri="{FF2B5EF4-FFF2-40B4-BE49-F238E27FC236}">
                <a16:creationId xmlns:a16="http://schemas.microsoft.com/office/drawing/2014/main" id="{AE3E8876-58FF-F279-D7D0-E085D2003F7A}"/>
              </a:ext>
            </a:extLst>
          </p:cNvPr>
          <p:cNvSpPr>
            <a:spLocks noGrp="1"/>
          </p:cNvSpPr>
          <p:nvPr>
            <p:ph type="dt" sz="half" idx="10"/>
          </p:nvPr>
        </p:nvSpPr>
        <p:spPr/>
        <p:txBody>
          <a:bodyPr/>
          <a:lstStyle/>
          <a:p>
            <a:fld id="{20C2313B-37E8-4E21-B364-86BB2D886A36}" type="datetime1">
              <a:rPr lang="en-US"/>
              <a:t>11/4/2025</a:t>
            </a:fld>
            <a:endParaRPr lang="en-US"/>
          </a:p>
        </p:txBody>
      </p:sp>
      <p:sp>
        <p:nvSpPr>
          <p:cNvPr id="5" name="Footer Placeholder 4">
            <a:extLst>
              <a:ext uri="{FF2B5EF4-FFF2-40B4-BE49-F238E27FC236}">
                <a16:creationId xmlns:a16="http://schemas.microsoft.com/office/drawing/2014/main" id="{3B30827A-A669-A31C-6F90-DDA206EB5351}"/>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E25CF806-32D9-EFB8-E0CE-4B75193EAEBF}"/>
              </a:ext>
            </a:extLst>
          </p:cNvPr>
          <p:cNvSpPr>
            <a:spLocks noGrp="1"/>
          </p:cNvSpPr>
          <p:nvPr>
            <p:ph type="sldNum" sz="quarter" idx="12"/>
          </p:nvPr>
        </p:nvSpPr>
        <p:spPr/>
        <p:txBody>
          <a:bodyPr/>
          <a:lstStyle/>
          <a:p>
            <a:fld id="{017DE1FC-E54A-4B87-A814-263D1E8654B2}" type="slidenum">
              <a:rPr lang="en-US" dirty="0"/>
              <a:t>2</a:t>
            </a:fld>
            <a:endParaRPr lang="en-US"/>
          </a:p>
        </p:txBody>
      </p:sp>
      <p:pic>
        <p:nvPicPr>
          <p:cNvPr id="10" name="Recorded Sound">
            <a:hlinkClick r:id="" action="ppaction://media"/>
            <a:extLst>
              <a:ext uri="{FF2B5EF4-FFF2-40B4-BE49-F238E27FC236}">
                <a16:creationId xmlns:a16="http://schemas.microsoft.com/office/drawing/2014/main" id="{7261AF56-3CC9-0964-F75F-8C392CFE07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58944" y="5702300"/>
            <a:ext cx="487363" cy="487363"/>
          </a:xfrm>
          <a:prstGeom prst="rect">
            <a:avLst/>
          </a:prstGeom>
        </p:spPr>
      </p:pic>
    </p:spTree>
    <p:extLst>
      <p:ext uri="{BB962C8B-B14F-4D97-AF65-F5344CB8AC3E}">
        <p14:creationId xmlns:p14="http://schemas.microsoft.com/office/powerpoint/2010/main" val="434886174"/>
      </p:ext>
    </p:extLst>
  </p:cSld>
  <p:clrMapOvr>
    <a:masterClrMapping/>
  </p:clrMapOvr>
  <mc:AlternateContent xmlns:mc="http://schemas.openxmlformats.org/markup-compatibility/2006" xmlns:p14="http://schemas.microsoft.com/office/powerpoint/2010/main">
    <mc:Choice Requires="p14">
      <p:transition spd="slow" p14:dur="2000" advTm="78507"/>
    </mc:Choice>
    <mc:Fallback xmlns="">
      <p:transition spd="slow" advTm="78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50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4A56A-B503-5E77-BAA4-325AADD693B6}"/>
              </a:ext>
            </a:extLst>
          </p:cNvPr>
          <p:cNvSpPr>
            <a:spLocks noGrp="1"/>
          </p:cNvSpPr>
          <p:nvPr>
            <p:ph type="title"/>
          </p:nvPr>
        </p:nvSpPr>
        <p:spPr>
          <a:xfrm>
            <a:off x="1371600" y="476405"/>
            <a:ext cx="10240903" cy="1233488"/>
          </a:xfrm>
        </p:spPr>
        <p:txBody>
          <a:bodyPr/>
          <a:lstStyle/>
          <a:p>
            <a:br>
              <a:rPr lang="en-US"/>
            </a:br>
            <a:r>
              <a:rPr lang="en-US"/>
              <a:t>Project Team</a:t>
            </a:r>
          </a:p>
        </p:txBody>
      </p:sp>
      <p:sp>
        <p:nvSpPr>
          <p:cNvPr id="3" name="Content Placeholder 2">
            <a:extLst>
              <a:ext uri="{FF2B5EF4-FFF2-40B4-BE49-F238E27FC236}">
                <a16:creationId xmlns:a16="http://schemas.microsoft.com/office/drawing/2014/main" id="{BE3BD21C-1704-ED8A-D38E-C6A89A10B426}"/>
              </a:ext>
            </a:extLst>
          </p:cNvPr>
          <p:cNvSpPr>
            <a:spLocks noGrp="1"/>
          </p:cNvSpPr>
          <p:nvPr>
            <p:ph idx="1"/>
          </p:nvPr>
        </p:nvSpPr>
        <p:spPr/>
        <p:txBody>
          <a:bodyPr vert="horz" lIns="0" tIns="0" rIns="0" bIns="0" rtlCol="0" anchor="t">
            <a:normAutofit fontScale="77500" lnSpcReduction="20000"/>
          </a:bodyPr>
          <a:lstStyle/>
          <a:p>
            <a:pPr marL="0" indent="0">
              <a:buNone/>
            </a:pPr>
            <a:endParaRPr lang="en-US" sz="1300">
              <a:ea typeface="+mn-lt"/>
              <a:cs typeface="+mn-lt"/>
            </a:endParaRPr>
          </a:p>
          <a:p>
            <a:r>
              <a:rPr lang="en-US"/>
              <a:t>Advisor: Yu Zhao</a:t>
            </a:r>
          </a:p>
          <a:p>
            <a:pPr lvl="1">
              <a:buFont typeface="Courier New" panose="020B0604020202020204" pitchFamily="34" charset="0"/>
              <a:buChar char="o"/>
            </a:pPr>
            <a:r>
              <a:rPr lang="en-US">
                <a:hlinkClick r:id="rId4">
                  <a:extLst>
                    <a:ext uri="{A12FA001-AC4F-418D-AE19-62706E023703}">
                      <ahyp:hlinkClr xmlns:ahyp="http://schemas.microsoft.com/office/drawing/2018/hyperlinkcolor" val="tx"/>
                    </a:ext>
                  </a:extLst>
                </a:hlinkClick>
              </a:rPr>
              <a:t>Zhao3y3@mail.uc.edu</a:t>
            </a:r>
            <a:endParaRPr lang="en-US" u="sng">
              <a:hlinkClick r:id="rId4">
                <a:extLst>
                  <a:ext uri="{A12FA001-AC4F-418D-AE19-62706E023703}">
                    <ahyp:hlinkClr xmlns:ahyp="http://schemas.microsoft.com/office/drawing/2018/hyperlinkcolor" val="tx"/>
                  </a:ext>
                </a:extLst>
              </a:hlinkClick>
            </a:endParaRPr>
          </a:p>
          <a:p>
            <a:r>
              <a:rPr lang="en-US"/>
              <a:t>Team members:</a:t>
            </a:r>
          </a:p>
          <a:p>
            <a:pPr lvl="1">
              <a:buFont typeface="Courier New" panose="020B0604020202020204" pitchFamily="34" charset="0"/>
              <a:buChar char="o"/>
            </a:pPr>
            <a:r>
              <a:rPr lang="en-US"/>
              <a:t>Kevin Chu</a:t>
            </a:r>
          </a:p>
          <a:p>
            <a:pPr lvl="2">
              <a:buFont typeface="Wingdings" panose="020B0604020202020204" pitchFamily="34" charset="0"/>
              <a:buChar char="§"/>
            </a:pPr>
            <a:r>
              <a:rPr lang="en-US"/>
              <a:t>Computer Science</a:t>
            </a:r>
          </a:p>
          <a:p>
            <a:pPr lvl="2">
              <a:buFont typeface="Wingdings" panose="020B0604020202020204" pitchFamily="34" charset="0"/>
              <a:buChar char="§"/>
            </a:pPr>
            <a:r>
              <a:rPr lang="en-US"/>
              <a:t>Chukv@mail.uc.edu</a:t>
            </a:r>
          </a:p>
          <a:p>
            <a:pPr lvl="1">
              <a:buFont typeface="Courier New" panose="020B0604020202020204" pitchFamily="34" charset="0"/>
              <a:buChar char="o"/>
            </a:pPr>
            <a:r>
              <a:rPr lang="en-US"/>
              <a:t>Maggie Lyon</a:t>
            </a:r>
          </a:p>
          <a:p>
            <a:pPr lvl="2">
              <a:buFont typeface="Wingdings" panose="020B0604020202020204" pitchFamily="34" charset="0"/>
              <a:buChar char="§"/>
            </a:pPr>
            <a:r>
              <a:rPr lang="en-US"/>
              <a:t>Computer Science</a:t>
            </a:r>
          </a:p>
          <a:p>
            <a:pPr lvl="2">
              <a:buFont typeface="Wingdings" panose="020B0604020202020204" pitchFamily="34" charset="0"/>
              <a:buChar char="§"/>
            </a:pPr>
            <a:r>
              <a:rPr lang="en-US"/>
              <a:t>Lyonme@mail.uc.edu</a:t>
            </a:r>
          </a:p>
          <a:p>
            <a:pPr lvl="1">
              <a:buFont typeface="Courier New" panose="020B0604020202020204" pitchFamily="34" charset="0"/>
              <a:buChar char="o"/>
            </a:pPr>
            <a:r>
              <a:rPr lang="en-US"/>
              <a:t>Kate Schmidlin</a:t>
            </a:r>
          </a:p>
          <a:p>
            <a:pPr lvl="2">
              <a:buFont typeface="Wingdings" panose="020B0604020202020204" pitchFamily="34" charset="0"/>
              <a:buChar char="§"/>
            </a:pPr>
            <a:r>
              <a:rPr lang="en-US"/>
              <a:t>Computer Science</a:t>
            </a:r>
          </a:p>
          <a:p>
            <a:pPr lvl="2">
              <a:buFont typeface="Wingdings" panose="020B0604020202020204" pitchFamily="34" charset="0"/>
              <a:buChar char="§"/>
            </a:pPr>
            <a:r>
              <a:rPr lang="en-US"/>
              <a:t>Schmi2kj@mail.uc.edu</a:t>
            </a:r>
          </a:p>
          <a:p>
            <a:pPr marL="0" indent="0">
              <a:buNone/>
            </a:pPr>
            <a:endParaRPr lang="en-US" b="1"/>
          </a:p>
        </p:txBody>
      </p:sp>
      <p:sp>
        <p:nvSpPr>
          <p:cNvPr id="4" name="Date Placeholder 3">
            <a:extLst>
              <a:ext uri="{FF2B5EF4-FFF2-40B4-BE49-F238E27FC236}">
                <a16:creationId xmlns:a16="http://schemas.microsoft.com/office/drawing/2014/main" id="{E974FDF1-7E3C-749D-6BFE-D448F27752B0}"/>
              </a:ext>
            </a:extLst>
          </p:cNvPr>
          <p:cNvSpPr>
            <a:spLocks noGrp="1"/>
          </p:cNvSpPr>
          <p:nvPr>
            <p:ph type="dt" sz="half" idx="10"/>
          </p:nvPr>
        </p:nvSpPr>
        <p:spPr/>
        <p:txBody>
          <a:bodyPr/>
          <a:lstStyle/>
          <a:p>
            <a:fld id="{05FA213C-DE9C-4E9B-8581-4DE333A2FE06}" type="datetime1">
              <a:rPr lang="en-US"/>
              <a:t>11/4/2025</a:t>
            </a:fld>
            <a:endParaRPr lang="en-US"/>
          </a:p>
        </p:txBody>
      </p:sp>
      <p:sp>
        <p:nvSpPr>
          <p:cNvPr id="5" name="Footer Placeholder 4">
            <a:extLst>
              <a:ext uri="{FF2B5EF4-FFF2-40B4-BE49-F238E27FC236}">
                <a16:creationId xmlns:a16="http://schemas.microsoft.com/office/drawing/2014/main" id="{92156BC3-82D9-D35E-0591-B61F8059833D}"/>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8799F4F6-10B1-9C2F-4741-B5309E6AF0FB}"/>
              </a:ext>
            </a:extLst>
          </p:cNvPr>
          <p:cNvSpPr>
            <a:spLocks noGrp="1"/>
          </p:cNvSpPr>
          <p:nvPr>
            <p:ph type="sldNum" sz="quarter" idx="12"/>
          </p:nvPr>
        </p:nvSpPr>
        <p:spPr/>
        <p:txBody>
          <a:bodyPr/>
          <a:lstStyle/>
          <a:p>
            <a:fld id="{017DE1FC-E54A-4B87-A814-263D1E8654B2}" type="slidenum">
              <a:rPr lang="en-US" dirty="0"/>
              <a:t>3</a:t>
            </a:fld>
            <a:endParaRPr lang="en-US"/>
          </a:p>
        </p:txBody>
      </p:sp>
      <p:pic>
        <p:nvPicPr>
          <p:cNvPr id="7" name="Recorded Sound">
            <a:hlinkClick r:id="" action="ppaction://media"/>
            <a:extLst>
              <a:ext uri="{FF2B5EF4-FFF2-40B4-BE49-F238E27FC236}">
                <a16:creationId xmlns:a16="http://schemas.microsoft.com/office/drawing/2014/main" id="{948D10AA-C51F-AE79-F331-7BE3937163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14906" y="5583755"/>
            <a:ext cx="487363" cy="487363"/>
          </a:xfrm>
          <a:prstGeom prst="rect">
            <a:avLst/>
          </a:prstGeom>
        </p:spPr>
      </p:pic>
    </p:spTree>
    <p:extLst>
      <p:ext uri="{BB962C8B-B14F-4D97-AF65-F5344CB8AC3E}">
        <p14:creationId xmlns:p14="http://schemas.microsoft.com/office/powerpoint/2010/main" val="3828963020"/>
      </p:ext>
    </p:extLst>
  </p:cSld>
  <p:clrMapOvr>
    <a:masterClrMapping/>
  </p:clrMapOvr>
  <mc:AlternateContent xmlns:mc="http://schemas.openxmlformats.org/markup-compatibility/2006" xmlns:p14="http://schemas.microsoft.com/office/powerpoint/2010/main">
    <mc:Choice Requires="p14">
      <p:transition spd="slow" p14:dur="2000" advTm="17142"/>
    </mc:Choice>
    <mc:Fallback xmlns="">
      <p:transition spd="slow" advTm="17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14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3E182-7D99-3629-CCE2-0A29C5DD2A06}"/>
              </a:ext>
            </a:extLst>
          </p:cNvPr>
          <p:cNvSpPr>
            <a:spLocks noGrp="1"/>
          </p:cNvSpPr>
          <p:nvPr>
            <p:ph type="title"/>
          </p:nvPr>
        </p:nvSpPr>
        <p:spPr/>
        <p:txBody>
          <a:bodyPr/>
          <a:lstStyle/>
          <a:p>
            <a:r>
              <a:rPr lang="en-US"/>
              <a:t>Project Abstract</a:t>
            </a:r>
          </a:p>
        </p:txBody>
      </p:sp>
      <p:sp>
        <p:nvSpPr>
          <p:cNvPr id="3" name="Content Placeholder 2">
            <a:extLst>
              <a:ext uri="{FF2B5EF4-FFF2-40B4-BE49-F238E27FC236}">
                <a16:creationId xmlns:a16="http://schemas.microsoft.com/office/drawing/2014/main" id="{6448C59C-6D1A-CB68-285A-F11B0E320CBD}"/>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Locale is a street art–focused social media platform that connects artists and art enthusiasts through location-based media sharing. Users can “leave” photos, videos, or messages at real-world locations, such as murals, installations, or hidden art spots for others nearby to discover. By combining digital creativity and physical exploration, Locale encourages users to engage with their surroundings by uncovering local art and participating in meaningful community discussions. Artists can share their work in context and track engagement, while users can follow their favorite creators, transforming everyday spaces into interactive galleries that celebrate local creativity and connection.</a:t>
            </a:r>
            <a:endParaRPr lang="en-US"/>
          </a:p>
        </p:txBody>
      </p:sp>
      <p:pic>
        <p:nvPicPr>
          <p:cNvPr id="4" name="Recorded Sound">
            <a:hlinkClick r:id="" action="ppaction://media"/>
            <a:extLst>
              <a:ext uri="{FF2B5EF4-FFF2-40B4-BE49-F238E27FC236}">
                <a16:creationId xmlns:a16="http://schemas.microsoft.com/office/drawing/2014/main" id="{5D5307B2-D33D-015E-59C5-9AA26B2FAA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8821" y="5821238"/>
            <a:ext cx="487363" cy="487363"/>
          </a:xfrm>
          <a:prstGeom prst="rect">
            <a:avLst/>
          </a:prstGeom>
        </p:spPr>
      </p:pic>
    </p:spTree>
    <p:extLst>
      <p:ext uri="{BB962C8B-B14F-4D97-AF65-F5344CB8AC3E}">
        <p14:creationId xmlns:p14="http://schemas.microsoft.com/office/powerpoint/2010/main" val="1818201816"/>
      </p:ext>
    </p:extLst>
  </p:cSld>
  <p:clrMapOvr>
    <a:masterClrMapping/>
  </p:clrMapOvr>
  <mc:AlternateContent xmlns:mc="http://schemas.openxmlformats.org/markup-compatibility/2006" xmlns:p14="http://schemas.microsoft.com/office/powerpoint/2010/main">
    <mc:Choice Requires="p14">
      <p:transition spd="slow" p14:dur="2000" advTm="45837"/>
    </mc:Choice>
    <mc:Fallback xmlns="">
      <p:transition spd="slow" advTm="45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8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14EF4-60B8-2505-7C39-89930AD17A67}"/>
              </a:ext>
            </a:extLst>
          </p:cNvPr>
          <p:cNvSpPr>
            <a:spLocks noGrp="1"/>
          </p:cNvSpPr>
          <p:nvPr>
            <p:ph type="title"/>
          </p:nvPr>
        </p:nvSpPr>
        <p:spPr/>
        <p:txBody>
          <a:bodyPr/>
          <a:lstStyle/>
          <a:p>
            <a:r>
              <a:rPr lang="en-US"/>
              <a:t>User Stories</a:t>
            </a:r>
          </a:p>
        </p:txBody>
      </p:sp>
      <p:sp>
        <p:nvSpPr>
          <p:cNvPr id="3" name="Content Placeholder 2">
            <a:extLst>
              <a:ext uri="{FF2B5EF4-FFF2-40B4-BE49-F238E27FC236}">
                <a16:creationId xmlns:a16="http://schemas.microsoft.com/office/drawing/2014/main" id="{B633053B-DA85-2920-4524-F88CF6079A36}"/>
              </a:ext>
            </a:extLst>
          </p:cNvPr>
          <p:cNvSpPr>
            <a:spLocks noGrp="1"/>
          </p:cNvSpPr>
          <p:nvPr>
            <p:ph idx="1"/>
          </p:nvPr>
        </p:nvSpPr>
        <p:spPr/>
        <p:txBody>
          <a:bodyPr vert="horz" lIns="0" tIns="0" rIns="0" bIns="0" rtlCol="0" anchor="t">
            <a:normAutofit/>
          </a:bodyPr>
          <a:lstStyle/>
          <a:p>
            <a:pPr marL="0" indent="0">
              <a:buNone/>
            </a:pPr>
            <a:r>
              <a:rPr lang="en-US" sz="1400">
                <a:latin typeface="Avenir Next LT Pro"/>
              </a:rPr>
              <a:t>As a user, I want to discover media left at nearby locations so that I can explore interesting content while engaging with my local environment.</a:t>
            </a:r>
          </a:p>
          <a:p>
            <a:pPr marL="0" indent="0">
              <a:buNone/>
            </a:pPr>
            <a:r>
              <a:rPr lang="en-US" sz="1400">
                <a:latin typeface="Avenir Next LT Pro"/>
              </a:rPr>
              <a:t>As a user, I want to interact with posts that others have left in my area so that I can participate in local discussions and feel part of the community.</a:t>
            </a:r>
          </a:p>
          <a:p>
            <a:pPr marL="0" indent="0">
              <a:buNone/>
            </a:pPr>
            <a:r>
              <a:rPr lang="en-US" sz="1400">
                <a:latin typeface="Avenir Next LT Pro"/>
              </a:rPr>
              <a:t>As a content creator, I want to post photos, videos, or messages at specific real-world locations so that people visiting those spots can experience my content in context.</a:t>
            </a:r>
          </a:p>
          <a:p>
            <a:pPr marL="0" indent="0">
              <a:buNone/>
            </a:pPr>
            <a:r>
              <a:rPr lang="en-US" sz="1400">
                <a:latin typeface="Avenir Next LT Pro"/>
              </a:rPr>
              <a:t>As a content creator, I want to see how many users have discovered and interacted with my location-based posts so that I can understand my impact and reach.</a:t>
            </a:r>
          </a:p>
          <a:p>
            <a:pPr marL="0" indent="0">
              <a:buNone/>
            </a:pPr>
            <a:r>
              <a:rPr lang="en-US" sz="1400">
                <a:latin typeface="Avenir Next LT Pro"/>
              </a:rPr>
              <a:t>As a user, I want to follow content creators whose location-based posts I enjoy so that I can see more of their content when I explore.</a:t>
            </a:r>
          </a:p>
          <a:p>
            <a:endParaRPr lang="en-US"/>
          </a:p>
        </p:txBody>
      </p:sp>
      <p:sp>
        <p:nvSpPr>
          <p:cNvPr id="4" name="Date Placeholder 3">
            <a:extLst>
              <a:ext uri="{FF2B5EF4-FFF2-40B4-BE49-F238E27FC236}">
                <a16:creationId xmlns:a16="http://schemas.microsoft.com/office/drawing/2014/main" id="{4271C3CE-B7B4-AC6D-422D-4A7D397CCD5F}"/>
              </a:ext>
            </a:extLst>
          </p:cNvPr>
          <p:cNvSpPr>
            <a:spLocks noGrp="1"/>
          </p:cNvSpPr>
          <p:nvPr>
            <p:ph type="dt" sz="half" idx="10"/>
          </p:nvPr>
        </p:nvSpPr>
        <p:spPr/>
        <p:txBody>
          <a:bodyPr/>
          <a:lstStyle/>
          <a:p>
            <a:fld id="{07B71D84-1549-4E31-A545-2CE2B8F251E7}" type="datetime1">
              <a:rPr lang="en-US"/>
              <a:t>11/4/2025</a:t>
            </a:fld>
            <a:endParaRPr lang="en-US"/>
          </a:p>
        </p:txBody>
      </p:sp>
      <p:sp>
        <p:nvSpPr>
          <p:cNvPr id="5" name="Footer Placeholder 4">
            <a:extLst>
              <a:ext uri="{FF2B5EF4-FFF2-40B4-BE49-F238E27FC236}">
                <a16:creationId xmlns:a16="http://schemas.microsoft.com/office/drawing/2014/main" id="{F3650F53-53FC-43C5-ED68-74B315F904E1}"/>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E95E3B41-8BE7-5B56-E886-B72C027DE67A}"/>
              </a:ext>
            </a:extLst>
          </p:cNvPr>
          <p:cNvSpPr>
            <a:spLocks noGrp="1"/>
          </p:cNvSpPr>
          <p:nvPr>
            <p:ph type="sldNum" sz="quarter" idx="12"/>
          </p:nvPr>
        </p:nvSpPr>
        <p:spPr/>
        <p:txBody>
          <a:bodyPr/>
          <a:lstStyle/>
          <a:p>
            <a:fld id="{017DE1FC-E54A-4B87-A814-263D1E8654B2}" type="slidenum">
              <a:rPr lang="en-US" dirty="0"/>
              <a:t>5</a:t>
            </a:fld>
            <a:endParaRPr lang="en-US"/>
          </a:p>
        </p:txBody>
      </p:sp>
      <p:pic>
        <p:nvPicPr>
          <p:cNvPr id="7" name="Recorded Sound">
            <a:hlinkClick r:id="" action="ppaction://media"/>
            <a:extLst>
              <a:ext uri="{FF2B5EF4-FFF2-40B4-BE49-F238E27FC236}">
                <a16:creationId xmlns:a16="http://schemas.microsoft.com/office/drawing/2014/main" id="{3D9AA500-4CA2-9432-222F-1C50E5116B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14905" y="5672126"/>
            <a:ext cx="487363" cy="487363"/>
          </a:xfrm>
          <a:prstGeom prst="rect">
            <a:avLst/>
          </a:prstGeom>
        </p:spPr>
      </p:pic>
    </p:spTree>
    <p:extLst>
      <p:ext uri="{BB962C8B-B14F-4D97-AF65-F5344CB8AC3E}">
        <p14:creationId xmlns:p14="http://schemas.microsoft.com/office/powerpoint/2010/main" val="2243681374"/>
      </p:ext>
    </p:extLst>
  </p:cSld>
  <p:clrMapOvr>
    <a:masterClrMapping/>
  </p:clrMapOvr>
  <mc:AlternateContent xmlns:mc="http://schemas.openxmlformats.org/markup-compatibility/2006" xmlns:p14="http://schemas.microsoft.com/office/powerpoint/2010/main">
    <mc:Choice Requires="p14">
      <p:transition spd="slow" p14:dur="2000" advTm="64439"/>
    </mc:Choice>
    <mc:Fallback xmlns="">
      <p:transition spd="slow" advTm="64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43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0CC5-9DD1-F96F-560D-39F1C2E41E16}"/>
              </a:ext>
            </a:extLst>
          </p:cNvPr>
          <p:cNvSpPr>
            <a:spLocks noGrp="1"/>
          </p:cNvSpPr>
          <p:nvPr>
            <p:ph type="title"/>
          </p:nvPr>
        </p:nvSpPr>
        <p:spPr>
          <a:xfrm>
            <a:off x="978040" y="717717"/>
            <a:ext cx="10240903" cy="1233488"/>
          </a:xfrm>
        </p:spPr>
        <p:txBody>
          <a:bodyPr/>
          <a:lstStyle/>
          <a:p>
            <a:pPr algn="ctr"/>
            <a:r>
              <a:rPr lang="en-US"/>
              <a:t>Design Diagram 0</a:t>
            </a:r>
          </a:p>
        </p:txBody>
      </p:sp>
      <p:pic>
        <p:nvPicPr>
          <p:cNvPr id="7" name="Content Placeholder 6" descr="A diagram of a application&#10;&#10;AI-generated content may be incorrect.">
            <a:extLst>
              <a:ext uri="{FF2B5EF4-FFF2-40B4-BE49-F238E27FC236}">
                <a16:creationId xmlns:a16="http://schemas.microsoft.com/office/drawing/2014/main" id="{EEF533FD-625B-891F-3B02-01002E91E4F0}"/>
              </a:ext>
            </a:extLst>
          </p:cNvPr>
          <p:cNvPicPr>
            <a:picLocks noGrp="1" noChangeAspect="1"/>
          </p:cNvPicPr>
          <p:nvPr>
            <p:ph idx="1"/>
          </p:nvPr>
        </p:nvPicPr>
        <p:blipFill>
          <a:blip r:embed="rId5"/>
          <a:stretch>
            <a:fillRect/>
          </a:stretch>
        </p:blipFill>
        <p:spPr>
          <a:xfrm>
            <a:off x="1452770" y="2413598"/>
            <a:ext cx="9286875" cy="2943225"/>
          </a:xfrm>
          <a:prstGeom prst="rect">
            <a:avLst/>
          </a:prstGeom>
        </p:spPr>
      </p:pic>
      <p:sp>
        <p:nvSpPr>
          <p:cNvPr id="4" name="Date Placeholder 3">
            <a:extLst>
              <a:ext uri="{FF2B5EF4-FFF2-40B4-BE49-F238E27FC236}">
                <a16:creationId xmlns:a16="http://schemas.microsoft.com/office/drawing/2014/main" id="{9F464995-57B0-837B-B28B-70B5BCBECB94}"/>
              </a:ext>
            </a:extLst>
          </p:cNvPr>
          <p:cNvSpPr>
            <a:spLocks noGrp="1"/>
          </p:cNvSpPr>
          <p:nvPr>
            <p:ph type="dt" sz="half" idx="10"/>
          </p:nvPr>
        </p:nvSpPr>
        <p:spPr/>
        <p:txBody>
          <a:bodyPr/>
          <a:lstStyle/>
          <a:p>
            <a:fld id="{EF2A0C4B-7108-48FE-A0DC-E11D444625BD}" type="datetime1">
              <a:rPr lang="en-US"/>
              <a:t>11/4/2025</a:t>
            </a:fld>
            <a:endParaRPr lang="en-US"/>
          </a:p>
        </p:txBody>
      </p:sp>
      <p:sp>
        <p:nvSpPr>
          <p:cNvPr id="5" name="Footer Placeholder 4">
            <a:extLst>
              <a:ext uri="{FF2B5EF4-FFF2-40B4-BE49-F238E27FC236}">
                <a16:creationId xmlns:a16="http://schemas.microsoft.com/office/drawing/2014/main" id="{83D4567E-74A9-DBF9-D281-D4E1BA281767}"/>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A04C3AD7-C31C-4C4C-03A8-284545E049D3}"/>
              </a:ext>
            </a:extLst>
          </p:cNvPr>
          <p:cNvSpPr>
            <a:spLocks noGrp="1"/>
          </p:cNvSpPr>
          <p:nvPr>
            <p:ph type="sldNum" sz="quarter" idx="12"/>
          </p:nvPr>
        </p:nvSpPr>
        <p:spPr/>
        <p:txBody>
          <a:bodyPr/>
          <a:lstStyle/>
          <a:p>
            <a:fld id="{017DE1FC-E54A-4B87-A814-263D1E8654B2}" type="slidenum">
              <a:rPr lang="en-US" dirty="0"/>
              <a:t>6</a:t>
            </a:fld>
            <a:endParaRPr lang="en-US"/>
          </a:p>
        </p:txBody>
      </p:sp>
      <p:pic>
        <p:nvPicPr>
          <p:cNvPr id="181" name="Audio 180">
            <a:hlinkClick r:id="" action="ppaction://media"/>
            <a:extLst>
              <a:ext uri="{FF2B5EF4-FFF2-40B4-BE49-F238E27FC236}">
                <a16:creationId xmlns:a16="http://schemas.microsoft.com/office/drawing/2014/main" id="{213E721B-4FCE-0A5E-44DB-8C808BD53D2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97974324"/>
      </p:ext>
    </p:extLst>
  </p:cSld>
  <p:clrMapOvr>
    <a:masterClrMapping/>
  </p:clrMapOvr>
  <mc:AlternateContent xmlns:mc="http://schemas.openxmlformats.org/markup-compatibility/2006" xmlns:p14="http://schemas.microsoft.com/office/powerpoint/2010/main">
    <mc:Choice Requires="p14">
      <p:transition spd="slow" p14:dur="2000" advTm="124978"/>
    </mc:Choice>
    <mc:Fallback xmlns="">
      <p:transition spd="slow" advTm="124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AD578-BC64-6171-F8F7-4EC6B86492E8}"/>
              </a:ext>
            </a:extLst>
          </p:cNvPr>
          <p:cNvSpPr>
            <a:spLocks noGrp="1"/>
          </p:cNvSpPr>
          <p:nvPr>
            <p:ph type="title"/>
          </p:nvPr>
        </p:nvSpPr>
        <p:spPr>
          <a:xfrm>
            <a:off x="976517" y="85128"/>
            <a:ext cx="10240903" cy="1233488"/>
          </a:xfrm>
        </p:spPr>
        <p:txBody>
          <a:bodyPr/>
          <a:lstStyle/>
          <a:p>
            <a:pPr algn="ctr"/>
            <a:r>
              <a:rPr lang="en-US"/>
              <a:t>Design Diagram 1</a:t>
            </a:r>
          </a:p>
        </p:txBody>
      </p:sp>
      <p:pic>
        <p:nvPicPr>
          <p:cNvPr id="7" name="Content Placeholder 6" descr="A diagram of a software application&#10;&#10;AI-generated content may be incorrect.">
            <a:extLst>
              <a:ext uri="{FF2B5EF4-FFF2-40B4-BE49-F238E27FC236}">
                <a16:creationId xmlns:a16="http://schemas.microsoft.com/office/drawing/2014/main" id="{D74CCA10-29DF-6075-0AFC-04A45EC5F58F}"/>
              </a:ext>
            </a:extLst>
          </p:cNvPr>
          <p:cNvPicPr>
            <a:picLocks noGrp="1" noChangeAspect="1"/>
          </p:cNvPicPr>
          <p:nvPr>
            <p:ph idx="1"/>
          </p:nvPr>
        </p:nvPicPr>
        <p:blipFill>
          <a:blip r:embed="rId5"/>
          <a:stretch>
            <a:fillRect/>
          </a:stretch>
        </p:blipFill>
        <p:spPr>
          <a:xfrm>
            <a:off x="1789237" y="1814203"/>
            <a:ext cx="9286875" cy="3924300"/>
          </a:xfrm>
          <a:prstGeom prst="rect">
            <a:avLst/>
          </a:prstGeom>
        </p:spPr>
      </p:pic>
      <p:sp>
        <p:nvSpPr>
          <p:cNvPr id="4" name="Date Placeholder 3">
            <a:extLst>
              <a:ext uri="{FF2B5EF4-FFF2-40B4-BE49-F238E27FC236}">
                <a16:creationId xmlns:a16="http://schemas.microsoft.com/office/drawing/2014/main" id="{6DBEA0F3-B96C-21F4-3860-B88F0617053F}"/>
              </a:ext>
            </a:extLst>
          </p:cNvPr>
          <p:cNvSpPr>
            <a:spLocks noGrp="1"/>
          </p:cNvSpPr>
          <p:nvPr>
            <p:ph type="dt" sz="half" idx="10"/>
          </p:nvPr>
        </p:nvSpPr>
        <p:spPr/>
        <p:txBody>
          <a:bodyPr/>
          <a:lstStyle/>
          <a:p>
            <a:fld id="{54EE26A9-7CC5-4103-9D85-4EF9253D8C2E}" type="datetime1">
              <a:rPr lang="en-US"/>
              <a:t>11/4/2025</a:t>
            </a:fld>
            <a:endParaRPr lang="en-US"/>
          </a:p>
        </p:txBody>
      </p:sp>
      <p:sp>
        <p:nvSpPr>
          <p:cNvPr id="5" name="Footer Placeholder 4">
            <a:extLst>
              <a:ext uri="{FF2B5EF4-FFF2-40B4-BE49-F238E27FC236}">
                <a16:creationId xmlns:a16="http://schemas.microsoft.com/office/drawing/2014/main" id="{DBF16DA2-BCD3-1CD6-957C-84F058586DB6}"/>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14515BE8-D6CC-95A3-DA3E-92551BF3278C}"/>
              </a:ext>
            </a:extLst>
          </p:cNvPr>
          <p:cNvSpPr>
            <a:spLocks noGrp="1"/>
          </p:cNvSpPr>
          <p:nvPr>
            <p:ph type="sldNum" sz="quarter" idx="12"/>
          </p:nvPr>
        </p:nvSpPr>
        <p:spPr/>
        <p:txBody>
          <a:bodyPr/>
          <a:lstStyle/>
          <a:p>
            <a:fld id="{017DE1FC-E54A-4B87-A814-263D1E8654B2}" type="slidenum">
              <a:rPr lang="en-US" dirty="0"/>
              <a:t>7</a:t>
            </a:fld>
            <a:endParaRPr lang="en-US"/>
          </a:p>
        </p:txBody>
      </p:sp>
      <p:pic>
        <p:nvPicPr>
          <p:cNvPr id="116" name="Audio 115">
            <a:hlinkClick r:id="" action="ppaction://media"/>
            <a:extLst>
              <a:ext uri="{FF2B5EF4-FFF2-40B4-BE49-F238E27FC236}">
                <a16:creationId xmlns:a16="http://schemas.microsoft.com/office/drawing/2014/main" id="{84AFDF9E-54E9-DA24-4DCC-2EFDDBE5C9C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86170946"/>
      </p:ext>
    </p:extLst>
  </p:cSld>
  <p:clrMapOvr>
    <a:masterClrMapping/>
  </p:clrMapOvr>
  <mc:AlternateContent xmlns:mc="http://schemas.openxmlformats.org/markup-compatibility/2006" xmlns:p14="http://schemas.microsoft.com/office/powerpoint/2010/main">
    <mc:Choice Requires="p14">
      <p:transition spd="slow" p14:dur="2000" advTm="34742"/>
    </mc:Choice>
    <mc:Fallback xmlns="">
      <p:transition spd="slow" advTm="34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B2F5B-4CB6-CC2D-9BB7-1A4005108A72}"/>
              </a:ext>
            </a:extLst>
          </p:cNvPr>
          <p:cNvSpPr>
            <a:spLocks noGrp="1"/>
          </p:cNvSpPr>
          <p:nvPr>
            <p:ph type="title"/>
          </p:nvPr>
        </p:nvSpPr>
        <p:spPr>
          <a:xfrm>
            <a:off x="980323" y="-183589"/>
            <a:ext cx="10240903" cy="1233488"/>
          </a:xfrm>
        </p:spPr>
        <p:txBody>
          <a:bodyPr/>
          <a:lstStyle/>
          <a:p>
            <a:pPr algn="ctr"/>
            <a:r>
              <a:rPr lang="en-US"/>
              <a:t>Design Diagram 2</a:t>
            </a:r>
          </a:p>
        </p:txBody>
      </p:sp>
      <p:sp>
        <p:nvSpPr>
          <p:cNvPr id="4" name="Date Placeholder 3">
            <a:extLst>
              <a:ext uri="{FF2B5EF4-FFF2-40B4-BE49-F238E27FC236}">
                <a16:creationId xmlns:a16="http://schemas.microsoft.com/office/drawing/2014/main" id="{A7ED62AE-333C-1FCA-F77B-03D5E05220DF}"/>
              </a:ext>
            </a:extLst>
          </p:cNvPr>
          <p:cNvSpPr>
            <a:spLocks noGrp="1"/>
          </p:cNvSpPr>
          <p:nvPr>
            <p:ph type="dt" sz="half" idx="10"/>
          </p:nvPr>
        </p:nvSpPr>
        <p:spPr/>
        <p:txBody>
          <a:bodyPr/>
          <a:lstStyle/>
          <a:p>
            <a:fld id="{E08D818A-3283-44AE-9FBC-22D0DBAB1F2F}" type="datetime1">
              <a:rPr lang="en-US"/>
              <a:t>11/4/2025</a:t>
            </a:fld>
            <a:endParaRPr lang="en-US"/>
          </a:p>
        </p:txBody>
      </p:sp>
      <p:sp>
        <p:nvSpPr>
          <p:cNvPr id="5" name="Footer Placeholder 4">
            <a:extLst>
              <a:ext uri="{FF2B5EF4-FFF2-40B4-BE49-F238E27FC236}">
                <a16:creationId xmlns:a16="http://schemas.microsoft.com/office/drawing/2014/main" id="{DBEDB31C-979C-AE70-8835-1268C46F156C}"/>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40833F72-3ACC-D419-9190-A98678A55DE8}"/>
              </a:ext>
            </a:extLst>
          </p:cNvPr>
          <p:cNvSpPr>
            <a:spLocks noGrp="1"/>
          </p:cNvSpPr>
          <p:nvPr>
            <p:ph type="sldNum" sz="quarter" idx="12"/>
          </p:nvPr>
        </p:nvSpPr>
        <p:spPr/>
        <p:txBody>
          <a:bodyPr/>
          <a:lstStyle/>
          <a:p>
            <a:fld id="{017DE1FC-E54A-4B87-A814-263D1E8654B2}" type="slidenum">
              <a:rPr lang="en-US" dirty="0"/>
              <a:t>8</a:t>
            </a:fld>
            <a:endParaRPr lang="en-US"/>
          </a:p>
        </p:txBody>
      </p:sp>
      <p:pic>
        <p:nvPicPr>
          <p:cNvPr id="7" name="Picture 6" descr="A diagram of a software&#10;&#10;AI-generated content may be incorrect.">
            <a:extLst>
              <a:ext uri="{FF2B5EF4-FFF2-40B4-BE49-F238E27FC236}">
                <a16:creationId xmlns:a16="http://schemas.microsoft.com/office/drawing/2014/main" id="{9DCED6C3-2DF1-FB5C-A67B-B584FB3620A9}"/>
              </a:ext>
            </a:extLst>
          </p:cNvPr>
          <p:cNvPicPr>
            <a:picLocks noChangeAspect="1"/>
          </p:cNvPicPr>
          <p:nvPr/>
        </p:nvPicPr>
        <p:blipFill>
          <a:blip r:embed="rId5"/>
          <a:stretch>
            <a:fillRect/>
          </a:stretch>
        </p:blipFill>
        <p:spPr>
          <a:xfrm>
            <a:off x="2323420" y="1045214"/>
            <a:ext cx="7545161" cy="5163417"/>
          </a:xfrm>
          <a:prstGeom prst="rect">
            <a:avLst/>
          </a:prstGeom>
        </p:spPr>
      </p:pic>
      <p:pic>
        <p:nvPicPr>
          <p:cNvPr id="55" name="Audio 54">
            <a:hlinkClick r:id="" action="ppaction://media"/>
            <a:extLst>
              <a:ext uri="{FF2B5EF4-FFF2-40B4-BE49-F238E27FC236}">
                <a16:creationId xmlns:a16="http://schemas.microsoft.com/office/drawing/2014/main" id="{A0C0F47F-AB72-F94A-F5EB-9CB0D8621E1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23788809"/>
      </p:ext>
    </p:extLst>
  </p:cSld>
  <p:clrMapOvr>
    <a:masterClrMapping/>
  </p:clrMapOvr>
  <mc:AlternateContent xmlns:mc="http://schemas.openxmlformats.org/markup-compatibility/2006" xmlns:p14="http://schemas.microsoft.com/office/powerpoint/2010/main">
    <mc:Choice Requires="p14">
      <p:transition spd="slow" p14:dur="2000" advTm="36083"/>
    </mc:Choice>
    <mc:Fallback xmlns="">
      <p:transition spd="slow" advTm="36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E6F22-FC6E-C1A9-B037-1C7158F0CC2A}"/>
              </a:ext>
            </a:extLst>
          </p:cNvPr>
          <p:cNvSpPr>
            <a:spLocks noGrp="1"/>
          </p:cNvSpPr>
          <p:nvPr>
            <p:ph type="title"/>
          </p:nvPr>
        </p:nvSpPr>
        <p:spPr/>
        <p:txBody>
          <a:bodyPr/>
          <a:lstStyle/>
          <a:p>
            <a:r>
              <a:rPr lang="en-US"/>
              <a:t>Project Constraints</a:t>
            </a:r>
          </a:p>
        </p:txBody>
      </p:sp>
      <p:sp>
        <p:nvSpPr>
          <p:cNvPr id="3" name="Content Placeholder 2">
            <a:extLst>
              <a:ext uri="{FF2B5EF4-FFF2-40B4-BE49-F238E27FC236}">
                <a16:creationId xmlns:a16="http://schemas.microsoft.com/office/drawing/2014/main" id="{3F59985E-2CAA-4A59-3860-02374CF30109}"/>
              </a:ext>
            </a:extLst>
          </p:cNvPr>
          <p:cNvSpPr>
            <a:spLocks noGrp="1"/>
          </p:cNvSpPr>
          <p:nvPr>
            <p:ph idx="1"/>
          </p:nvPr>
        </p:nvSpPr>
        <p:spPr/>
        <p:txBody>
          <a:bodyPr vert="horz" lIns="0" tIns="0" rIns="0" bIns="0" rtlCol="0" anchor="t">
            <a:normAutofit fontScale="92500" lnSpcReduction="20000"/>
          </a:bodyPr>
          <a:lstStyle/>
          <a:p>
            <a:r>
              <a:rPr lang="en-US"/>
              <a:t>Ethical</a:t>
            </a:r>
          </a:p>
          <a:p>
            <a:pPr lvl="1">
              <a:buFont typeface="Courier New" panose="020B0604020202020204" pitchFamily="34" charset="0"/>
              <a:buChar char="o"/>
            </a:pPr>
            <a:r>
              <a:rPr lang="en-US"/>
              <a:t>Ensure non-participants security and anonymity</a:t>
            </a:r>
          </a:p>
          <a:p>
            <a:pPr lvl="1">
              <a:buFont typeface="Courier New" panose="020B0604020202020204" pitchFamily="34" charset="0"/>
              <a:buChar char="o"/>
            </a:pPr>
            <a:r>
              <a:rPr lang="en-US"/>
              <a:t>Preventing graphic images from being uploaded to the applications</a:t>
            </a:r>
          </a:p>
          <a:p>
            <a:r>
              <a:rPr lang="en-US"/>
              <a:t>Accessibility</a:t>
            </a:r>
          </a:p>
          <a:p>
            <a:pPr lvl="1">
              <a:buFont typeface="Courier New" panose="020B0604020202020204" pitchFamily="34" charset="0"/>
              <a:buChar char="o"/>
            </a:pPr>
            <a:r>
              <a:rPr lang="en-US"/>
              <a:t>Users from multiple backgrounds and skill levels with technology  must be able to access application</a:t>
            </a:r>
          </a:p>
          <a:p>
            <a:pPr lvl="2">
              <a:buFont typeface="Wingdings" panose="020B0604020202020204" pitchFamily="34" charset="0"/>
              <a:buChar char="§"/>
            </a:pPr>
            <a:r>
              <a:rPr lang="en-US"/>
              <a:t>Multiple language options</a:t>
            </a:r>
          </a:p>
          <a:p>
            <a:pPr lvl="2">
              <a:buFont typeface="Wingdings" panose="020B0604020202020204" pitchFamily="34" charset="0"/>
              <a:buChar char="§"/>
            </a:pPr>
            <a:r>
              <a:rPr lang="en-US"/>
              <a:t>Responsive and Accessible UI </a:t>
            </a:r>
          </a:p>
          <a:p>
            <a:r>
              <a:rPr lang="en-US"/>
              <a:t>Security</a:t>
            </a:r>
          </a:p>
          <a:p>
            <a:pPr lvl="1">
              <a:buFont typeface="Courier New" panose="020B0604020202020204" pitchFamily="34" charset="0"/>
              <a:buChar char="o"/>
            </a:pPr>
            <a:r>
              <a:rPr lang="en-US"/>
              <a:t>Protect account and location information for users</a:t>
            </a:r>
          </a:p>
          <a:p>
            <a:pPr lvl="1">
              <a:buFont typeface="Courier New" panose="020B0604020202020204" pitchFamily="34" charset="0"/>
              <a:buChar char="o"/>
            </a:pPr>
            <a:r>
              <a:rPr lang="en-US"/>
              <a:t>Data security for personally identifiable information</a:t>
            </a:r>
          </a:p>
        </p:txBody>
      </p:sp>
      <p:sp>
        <p:nvSpPr>
          <p:cNvPr id="4" name="Date Placeholder 3">
            <a:extLst>
              <a:ext uri="{FF2B5EF4-FFF2-40B4-BE49-F238E27FC236}">
                <a16:creationId xmlns:a16="http://schemas.microsoft.com/office/drawing/2014/main" id="{9EF70404-21D2-A40F-D840-72B0EE75AA63}"/>
              </a:ext>
            </a:extLst>
          </p:cNvPr>
          <p:cNvSpPr>
            <a:spLocks noGrp="1"/>
          </p:cNvSpPr>
          <p:nvPr>
            <p:ph type="dt" sz="half" idx="10"/>
          </p:nvPr>
        </p:nvSpPr>
        <p:spPr/>
        <p:txBody>
          <a:bodyPr/>
          <a:lstStyle/>
          <a:p>
            <a:fld id="{BD6E824A-EB22-4F3D-BDC7-2963D3C6315B}" type="datetime1">
              <a:rPr lang="en-US"/>
              <a:t>11/4/2025</a:t>
            </a:fld>
            <a:endParaRPr lang="en-US"/>
          </a:p>
        </p:txBody>
      </p:sp>
      <p:sp>
        <p:nvSpPr>
          <p:cNvPr id="5" name="Footer Placeholder 4">
            <a:extLst>
              <a:ext uri="{FF2B5EF4-FFF2-40B4-BE49-F238E27FC236}">
                <a16:creationId xmlns:a16="http://schemas.microsoft.com/office/drawing/2014/main" id="{32F849DC-7AFF-76A1-0D45-E48761896D22}"/>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994AD873-410E-0837-D9EA-3917B16E70AE}"/>
              </a:ext>
            </a:extLst>
          </p:cNvPr>
          <p:cNvSpPr>
            <a:spLocks noGrp="1"/>
          </p:cNvSpPr>
          <p:nvPr>
            <p:ph type="sldNum" sz="quarter" idx="12"/>
          </p:nvPr>
        </p:nvSpPr>
        <p:spPr/>
        <p:txBody>
          <a:bodyPr/>
          <a:lstStyle/>
          <a:p>
            <a:fld id="{017DE1FC-E54A-4B87-A814-263D1E8654B2}" type="slidenum">
              <a:rPr lang="en-US" dirty="0"/>
              <a:t>9</a:t>
            </a:fld>
            <a:endParaRPr lang="en-US"/>
          </a:p>
        </p:txBody>
      </p:sp>
      <p:pic>
        <p:nvPicPr>
          <p:cNvPr id="110" name="Audio 109">
            <a:hlinkClick r:id="" action="ppaction://media"/>
            <a:extLst>
              <a:ext uri="{FF2B5EF4-FFF2-40B4-BE49-F238E27FC236}">
                <a16:creationId xmlns:a16="http://schemas.microsoft.com/office/drawing/2014/main" id="{2897AD0B-7DAB-AE28-0C64-A99417A89AE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92073010"/>
      </p:ext>
    </p:extLst>
  </p:cSld>
  <p:clrMapOvr>
    <a:masterClrMapping/>
  </p:clrMapOvr>
  <mc:AlternateContent xmlns:mc="http://schemas.openxmlformats.org/markup-compatibility/2006" xmlns:p14="http://schemas.microsoft.com/office/powerpoint/2010/main">
    <mc:Choice Requires="p14">
      <p:transition spd="slow" p14:dur="2000" advTm="92451"/>
    </mc:Choice>
    <mc:Fallback xmlns="">
      <p:transition spd="slow" advTm="92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0"/>
                </p:tgtEl>
              </p:cMediaNode>
            </p:audio>
          </p:childTnLst>
        </p:cTn>
      </p:par>
    </p:tnLst>
  </p:timing>
</p:sld>
</file>

<file path=ppt/theme/theme1.xml><?xml version="1.0" encoding="utf-8"?>
<a:theme xmlns:a="http://schemas.openxmlformats.org/drawingml/2006/main" name="GradientRiseVTI">
  <a:themeElements>
    <a:clrScheme name="GradientRiseVTI">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GradientRiseVTI">
      <a:majorFont>
        <a:latin typeface="Avenir Next LT Pro"/>
        <a:ea typeface=""/>
        <a:cs typeface=""/>
      </a:majorFont>
      <a:minorFont>
        <a:latin typeface="Avenir Next LT Pro Light"/>
        <a:ea typeface=""/>
        <a:cs typeface=""/>
      </a:minorFont>
    </a:fontScheme>
    <a:fmtScheme name="GradientRise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13C68A69-E745-489A-84EC-B7BCE4AA380B}" vid="{9CF7857A-9412-4E45-AB0D-6EAA5A7DC4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1083</Words>
  <Application>Microsoft Office PowerPoint</Application>
  <PresentationFormat>Widescreen</PresentationFormat>
  <Paragraphs>148</Paragraphs>
  <Slides>13</Slides>
  <Notes>5</Notes>
  <HiddenSlides>0</HiddenSlides>
  <MMClips>13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Aptos</vt:lpstr>
      <vt:lpstr>Arial</vt:lpstr>
      <vt:lpstr>Avenir Next LT Pro</vt:lpstr>
      <vt:lpstr>Avenir Next LT Pro Light</vt:lpstr>
      <vt:lpstr>Courier New</vt:lpstr>
      <vt:lpstr>Courier New,monospace</vt:lpstr>
      <vt:lpstr>Wingdings</vt:lpstr>
      <vt:lpstr>Wingdings,Sans-Serif</vt:lpstr>
      <vt:lpstr>GradientRiseVTI</vt:lpstr>
      <vt:lpstr>Project LocAle</vt:lpstr>
      <vt:lpstr>Locale – Purpose and Goals </vt:lpstr>
      <vt:lpstr> Project Team</vt:lpstr>
      <vt:lpstr>Project Abstract</vt:lpstr>
      <vt:lpstr>User Stories</vt:lpstr>
      <vt:lpstr>Design Diagram 0</vt:lpstr>
      <vt:lpstr>Design Diagram 1</vt:lpstr>
      <vt:lpstr>Design Diagram 2</vt:lpstr>
      <vt:lpstr>Project Constraints</vt:lpstr>
      <vt:lpstr>Project State</vt:lpstr>
      <vt:lpstr>Expected Accomplishments</vt:lpstr>
      <vt:lpstr>Division of Future work</vt:lpstr>
      <vt:lpstr>Planned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Maggie Lyon</dc:creator>
  <cp:lastModifiedBy>Lyon, Margaret</cp:lastModifiedBy>
  <cp:revision>1</cp:revision>
  <dcterms:created xsi:type="dcterms:W3CDTF">2025-10-28T20:15:46Z</dcterms:created>
  <dcterms:modified xsi:type="dcterms:W3CDTF">2025-11-04T15:54:35Z</dcterms:modified>
</cp:coreProperties>
</file>

<file path=docProps/thumbnail.jpeg>
</file>